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B8E68BC-19BE-440E-82F4-A5121B3CE183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3C04F33-F091-428B-916A-F1F454D722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old.nasha.lv/siteimages/a/17/6d/e61b1ab4cb6e01e61ff8c0a0cf597c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2030" y="404664"/>
            <a:ext cx="8229600" cy="31683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Филиал МБДОУ – детского сада «Детство» детский сад № 135</a:t>
            </a:r>
            <a:br>
              <a:rPr lang="ru-RU" sz="2000" dirty="0" smtClean="0">
                <a:solidFill>
                  <a:srgbClr val="FFFF00"/>
                </a:solidFill>
              </a:rPr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>
                <a:solidFill>
                  <a:srgbClr val="002060"/>
                </a:solidFill>
              </a:rPr>
              <a:t>Система работы</a:t>
            </a:r>
            <a:br>
              <a:rPr lang="ru-RU" sz="3200" dirty="0" smtClean="0">
                <a:solidFill>
                  <a:srgbClr val="002060"/>
                </a:solidFill>
              </a:rPr>
            </a:br>
            <a:r>
              <a:rPr lang="ru-RU" sz="3200" dirty="0" smtClean="0">
                <a:solidFill>
                  <a:srgbClr val="002060"/>
                </a:solidFill>
              </a:rPr>
              <a:t> по социально – коммуникативному развитию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5013176"/>
            <a:ext cx="6444208" cy="1512168"/>
          </a:xfrm>
        </p:spPr>
        <p:txBody>
          <a:bodyPr/>
          <a:lstStyle/>
          <a:p>
            <a:r>
              <a:rPr lang="ru-RU" dirty="0" smtClean="0"/>
              <a:t>Старший воспитатель</a:t>
            </a:r>
          </a:p>
          <a:p>
            <a:r>
              <a:rPr lang="ru-RU" dirty="0" smtClean="0"/>
              <a:t>Госькова Марина Петровна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РАСПИСНЫЕ ВАЛЕНКИ</a:t>
            </a:r>
            <a:endParaRPr lang="ru-RU" dirty="0"/>
          </a:p>
        </p:txBody>
      </p:sp>
      <p:pic>
        <p:nvPicPr>
          <p:cNvPr id="3074" name="Picture 2" descr="C:\Users\Марина\Desktop\народные праздники\валенки\IMG_943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6435"/>
            <a:ext cx="4038600" cy="2693492"/>
          </a:xfrm>
          <a:prstGeom prst="rect">
            <a:avLst/>
          </a:prstGeom>
          <a:noFill/>
        </p:spPr>
      </p:pic>
      <p:pic>
        <p:nvPicPr>
          <p:cNvPr id="3075" name="Picture 3" descr="C:\Users\Марина\Desktop\народные праздники\валенки\IMG_957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НАУМ НАВЕДИ НА УМ</a:t>
            </a:r>
            <a:endParaRPr lang="ru-RU" dirty="0"/>
          </a:p>
        </p:txBody>
      </p:sp>
      <p:pic>
        <p:nvPicPr>
          <p:cNvPr id="4" name="Содержимое 3" descr="http://old.nasha.lv/siteimages/a/22/6d/e61b1ab4cb6e01e61ff8c0a0cf597c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5" y="2060848"/>
            <a:ext cx="5040560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1916832"/>
            <a:ext cx="3610744" cy="194421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4" name="Содержимое 3" descr="bfoto_ru_1381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484784"/>
            <a:ext cx="4853309" cy="48245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Что такое социально-коммуникативное развитие?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 Это комплексный процесс, во время которого ребенок усваивает ценности, традиции, культуру общества или сообщества, в котором ему предстоит жить.</a:t>
            </a:r>
          </a:p>
          <a:p>
            <a:r>
              <a:rPr lang="ru-RU" dirty="0" smtClean="0"/>
              <a:t>Это развитие положительного отношения ребенка к себе, другим людям, окружающему миру, развитие коммуникативной и социальной компетентности детей. Важнейшей основой полноценного социально-коммуникатвного развития ребенка является его положительное самоощущение: уверенность в своих возможностях, в том, что он хороший, его любят.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    * усвоение норм и ценностей, принятых в обществе, включая моральные и нравственные ценности;</a:t>
            </a:r>
            <a:br>
              <a:rPr lang="ru-RU" dirty="0" smtClean="0"/>
            </a:br>
            <a:r>
              <a:rPr lang="ru-RU" dirty="0" smtClean="0"/>
              <a:t>* развитие общения и взаимодействия ребенка со взрослыми и сверстниками;</a:t>
            </a:r>
            <a:br>
              <a:rPr lang="ru-RU" dirty="0" smtClean="0"/>
            </a:br>
            <a:r>
              <a:rPr lang="ru-RU" dirty="0" smtClean="0"/>
              <a:t>* становление самостоятельности, целенаправленности и саморегуляции собственных действий;</a:t>
            </a:r>
            <a:br>
              <a:rPr lang="ru-RU" dirty="0" smtClean="0"/>
            </a:br>
            <a:r>
              <a:rPr lang="ru-RU" dirty="0" smtClean="0"/>
              <a:t>* развитие социального и эмоционального интеллекта, эмоциональной отзывчивости, сопереживания;</a:t>
            </a:r>
            <a:br>
              <a:rPr lang="ru-RU" dirty="0" smtClean="0"/>
            </a:br>
            <a:r>
              <a:rPr lang="ru-RU" dirty="0" smtClean="0"/>
              <a:t>*формирование готовности к совместной деятельности со сверстниками;</a:t>
            </a:r>
            <a:br>
              <a:rPr lang="ru-RU" dirty="0" smtClean="0"/>
            </a:br>
            <a:r>
              <a:rPr lang="ru-RU" dirty="0" smtClean="0"/>
              <a:t>* формирование уважительного отношения и чувства принадлежности к своей семье и к сообществу детей и взрослых;</a:t>
            </a:r>
            <a:br>
              <a:rPr lang="ru-RU" dirty="0" smtClean="0"/>
            </a:br>
            <a:r>
              <a:rPr lang="ru-RU" dirty="0" smtClean="0"/>
              <a:t>* формирование позитивных установок к различным видам труда и творчества;</a:t>
            </a:r>
            <a:br>
              <a:rPr lang="ru-RU" dirty="0" smtClean="0"/>
            </a:br>
            <a:r>
              <a:rPr lang="ru-RU" dirty="0" smtClean="0"/>
              <a:t>* формирование основ безопасного поведения в быту, социуме, природе.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педагога</a:t>
            </a:r>
            <a:r>
              <a:rPr lang="ru-RU" b="0" dirty="0" smtClean="0"/>
              <a:t> 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 таким образом организовать взаимодействие с ребенком, чтобы оно было направлено на формирование позитивной социализации и личностное развитие дошкольника.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gdou.shko.la/_/rsrc/1472848351329/osnovnye-napravlenia-razvitia-rebenka/socialno-licnostnoe/%D0%91%D0%A1%D0%A5%D0%95%D0%9C%D0%9C%D0%9C%D0%B5%D0%B7%D1%8B%D0%BC%D1%8F%D0%BD%D0%BD%D1%8B%D0%B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«Круговорот»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     Цель проекта: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sz="3600" dirty="0" smtClean="0"/>
              <a:t>    Приобщение дошкольников к истокам русской народной культуры путём знакомства с народными фольклорными праздниками.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ru-RU" dirty="0" smtClean="0"/>
              <a:t>Формировать у детей устойчивый интерес к народному творчеству, желание знакомиться с разнообразными жанрами фольклора.</a:t>
            </a:r>
          </a:p>
          <a:p>
            <a:pPr lvl="0"/>
            <a:r>
              <a:rPr lang="ru-RU" dirty="0" smtClean="0"/>
              <a:t>Активизировать представления детей о народных праздниках, обычаях и традициях русского народа.</a:t>
            </a:r>
          </a:p>
          <a:p>
            <a:pPr lvl="0"/>
            <a:r>
              <a:rPr lang="ru-RU" dirty="0" smtClean="0"/>
              <a:t>Развивать эмоциональное восприятие народной музыки в различных видах музыкальной деятельности.</a:t>
            </a:r>
          </a:p>
          <a:p>
            <a:pPr lvl="0"/>
            <a:r>
              <a:rPr lang="ru-RU" dirty="0" smtClean="0"/>
              <a:t>Познакомить детей с русскими народными песнями различных жанров, со звучанием и внешним видом русских народных инструментов.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Развивать воображение, творческие и актерские способности.</a:t>
            </a:r>
          </a:p>
          <a:p>
            <a:pPr lvl="0"/>
            <a:r>
              <a:rPr lang="ru-RU" dirty="0" smtClean="0"/>
              <a:t>Расширить диапазон детского голоса, развивать вокально-хоровые навыки, чистоту интонирования средствами народного фольклора.</a:t>
            </a:r>
          </a:p>
          <a:p>
            <a:pPr lvl="0"/>
            <a:r>
              <a:rPr lang="ru-RU" dirty="0" smtClean="0"/>
              <a:t>Воспитывать патриотические чувства, гордость за великую державу.</a:t>
            </a:r>
          </a:p>
          <a:p>
            <a:pPr lvl="0"/>
            <a:r>
              <a:rPr lang="ru-RU" dirty="0" smtClean="0"/>
              <a:t>Вовлечь родителей в совместную деятельность по реализации проекта по приобщению детей к истокам русской национальной культуры.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ОСЕНИНЫ НА РУСИ</a:t>
            </a:r>
            <a:endParaRPr lang="ru-RU" dirty="0"/>
          </a:p>
        </p:txBody>
      </p:sp>
      <p:pic>
        <p:nvPicPr>
          <p:cNvPr id="2050" name="Picture 2" descr="C:\Users\Марина\Desktop\подготовительная осенины 2016\135 осенины 2016\подготовительная 1\IMG_82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6981"/>
            <a:ext cx="4038600" cy="2692400"/>
          </a:xfrm>
          <a:prstGeom prst="rect">
            <a:avLst/>
          </a:prstGeom>
          <a:noFill/>
        </p:spPr>
      </p:pic>
      <p:pic>
        <p:nvPicPr>
          <p:cNvPr id="2051" name="Picture 3" descr="C:\Users\Марина\Desktop\подготовительная осенины 2016\135 осенины 2016\подготовительная 1\IMG_816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516981"/>
            <a:ext cx="4038600" cy="269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119</TotalTime>
  <Words>269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Апекс</vt:lpstr>
      <vt:lpstr>Филиал МБДОУ – детского сада «Детство» детский сад № 135  Система работы  по социально – коммуникативному развитию</vt:lpstr>
      <vt:lpstr>Что такое социально-коммуникативное развитие?</vt:lpstr>
      <vt:lpstr>Задачи:</vt:lpstr>
      <vt:lpstr>Задача педагога - </vt:lpstr>
      <vt:lpstr>Слайд 5</vt:lpstr>
      <vt:lpstr>Проект «Круговорот»</vt:lpstr>
      <vt:lpstr>Задачи проекта:</vt:lpstr>
      <vt:lpstr>Задачи проекта:</vt:lpstr>
      <vt:lpstr>ОСЕНИНЫ НА РУСИ</vt:lpstr>
      <vt:lpstr>РАСПИСНЫЕ ВАЛЕНКИ</vt:lpstr>
      <vt:lpstr>НАУМ НАВЕДИ НА УМ</vt:lpstr>
      <vt:lpstr>СПАСИБО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МБДОУ – детского сада «Детство» детский сад № 135  Система работы  по социально – коммуникативному развитию</dc:title>
  <dc:creator>Марина</dc:creator>
  <cp:lastModifiedBy>Марина</cp:lastModifiedBy>
  <cp:revision>14</cp:revision>
  <dcterms:created xsi:type="dcterms:W3CDTF">2016-12-08T06:33:34Z</dcterms:created>
  <dcterms:modified xsi:type="dcterms:W3CDTF">2017-01-23T23:52:28Z</dcterms:modified>
</cp:coreProperties>
</file>