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65" r:id="rId5"/>
    <p:sldId id="258" r:id="rId6"/>
    <p:sldId id="266" r:id="rId7"/>
    <p:sldId id="270" r:id="rId8"/>
    <p:sldId id="271" r:id="rId9"/>
    <p:sldId id="273" r:id="rId10"/>
    <p:sldId id="274" r:id="rId11"/>
    <p:sldId id="275" r:id="rId12"/>
    <p:sldId id="259" r:id="rId13"/>
    <p:sldId id="260" r:id="rId14"/>
    <p:sldId id="264" r:id="rId15"/>
    <p:sldId id="268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838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МБДОУ детский сад «детство» - детский сад № 135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3865098"/>
          </a:xfrm>
        </p:spPr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Уральская инженерная </a:t>
            </a:r>
            <a:r>
              <a:rPr lang="ru-RU" sz="3200" b="1" dirty="0" smtClean="0"/>
              <a:t>школа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dirty="0" smtClean="0"/>
              <a:t>Госькова Марина Петровна, </a:t>
            </a:r>
          </a:p>
          <a:p>
            <a:r>
              <a:rPr lang="ru-RU" sz="3200" dirty="0" smtClean="0"/>
              <a:t>старший воспитатель</a:t>
            </a:r>
          </a:p>
          <a:p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«Дом, в котором я живу»</a:t>
            </a:r>
            <a:endParaRPr lang="ru-RU" dirty="0"/>
          </a:p>
        </p:txBody>
      </p:sp>
      <p:pic>
        <p:nvPicPr>
          <p:cNvPr id="2050" name="Picture 2" descr="E:\лего\конструирование\6Новый проект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076" y="1600200"/>
            <a:ext cx="532784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«По дороге в детский сад»</a:t>
            </a:r>
            <a:endParaRPr lang="ru-RU" dirty="0"/>
          </a:p>
        </p:txBody>
      </p:sp>
      <p:pic>
        <p:nvPicPr>
          <p:cNvPr id="3074" name="Picture 2" descr="C:\Users\Марина\Desktop\ПДД\САЙТ\DSCF9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399"/>
            <a:ext cx="4572000" cy="3352801"/>
          </a:xfrm>
          <a:prstGeom prst="rect">
            <a:avLst/>
          </a:prstGeom>
          <a:noFill/>
        </p:spPr>
      </p:pic>
      <p:pic>
        <p:nvPicPr>
          <p:cNvPr id="3075" name="Picture 3" descr="C:\Users\Марина\Desktop\ПДД\САЙТ\DSCF9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Грамоты</a:t>
            </a:r>
            <a:endParaRPr lang="ru-RU" dirty="0"/>
          </a:p>
        </p:txBody>
      </p:sp>
      <p:pic>
        <p:nvPicPr>
          <p:cNvPr id="4" name="Содержимое 3" descr="20160411_170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215216" cy="2411412"/>
          </a:xfrm>
        </p:spPr>
      </p:pic>
      <p:pic>
        <p:nvPicPr>
          <p:cNvPr id="5" name="Рисунок 4" descr="20160411_17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371600"/>
            <a:ext cx="3276600" cy="2457450"/>
          </a:xfrm>
          <a:prstGeom prst="rect">
            <a:avLst/>
          </a:prstGeom>
        </p:spPr>
      </p:pic>
      <p:pic>
        <p:nvPicPr>
          <p:cNvPr id="6" name="Рисунок 5" descr="20160411_171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91000"/>
            <a:ext cx="3149600" cy="2362200"/>
          </a:xfrm>
          <a:prstGeom prst="rect">
            <a:avLst/>
          </a:prstGeom>
        </p:spPr>
      </p:pic>
      <p:pic>
        <p:nvPicPr>
          <p:cNvPr id="7" name="Рисунок 6" descr="20160411_171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114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детей в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«Кенгуренок» 2015г, районный конкурс (грамота участников)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«Елочная игрушка 2014, 2015», районный конкурс (Диплом победителей)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Городской конкурс книжек-малышек «Инженером стать хочу»( Почетная грамота за участие)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smtClean="0"/>
              <a:t>ТИКО изобретатели» 2015, районный конкурс </a:t>
            </a:r>
            <a:endParaRPr lang="ru-RU" dirty="0"/>
          </a:p>
        </p:txBody>
      </p:sp>
      <p:pic>
        <p:nvPicPr>
          <p:cNvPr id="4" name="Рисунок 3" descr="20151102_161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1943100" cy="2590800"/>
          </a:xfrm>
          <a:prstGeom prst="rect">
            <a:avLst/>
          </a:prstGeom>
        </p:spPr>
      </p:pic>
      <p:pic>
        <p:nvPicPr>
          <p:cNvPr id="5" name="Рисунок 4" descr="DSC_0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362200"/>
            <a:ext cx="2659529" cy="1761506"/>
          </a:xfrm>
          <a:prstGeom prst="rect">
            <a:avLst/>
          </a:prstGeom>
        </p:spPr>
      </p:pic>
      <p:pic>
        <p:nvPicPr>
          <p:cNvPr id="6" name="Рисунок 5" descr="IMG_0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267200"/>
            <a:ext cx="256540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Педагогическая мастерская «Развитие познавательной сферы дошкольников средствами </a:t>
            </a:r>
            <a:r>
              <a:rPr lang="ru-RU" dirty="0" smtClean="0"/>
              <a:t>педагогических технологий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IMG_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3200" dirty="0" smtClean="0"/>
              <a:t>     обеспечение </a:t>
            </a:r>
            <a:r>
              <a:rPr lang="ru-RU" sz="3200" dirty="0" smtClean="0"/>
              <a:t>организационно-педагогических условий для формирования инженерного мышления у детей дошкольного возраста.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 для формирования инженерного мышления у воспитанников; </a:t>
            </a:r>
          </a:p>
          <a:p>
            <a:r>
              <a:rPr lang="ru-RU" dirty="0" smtClean="0"/>
              <a:t>формирование инженерного мышления у воспитанников в рамках познавательной и исследовательской деятельности;</a:t>
            </a:r>
          </a:p>
          <a:p>
            <a:r>
              <a:rPr lang="ru-RU" dirty="0" smtClean="0"/>
              <a:t>формирование мотивации к техническому творчеству в процессе использования технологий  </a:t>
            </a:r>
            <a:r>
              <a:rPr lang="en-US" dirty="0" smtClean="0"/>
              <a:t>LEGO </a:t>
            </a:r>
            <a:r>
              <a:rPr lang="ru-RU" dirty="0" smtClean="0"/>
              <a:t> </a:t>
            </a:r>
            <a:r>
              <a:rPr lang="ru-RU" dirty="0" smtClean="0"/>
              <a:t>- конструирования и ТИКО -конструирования.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Непрерывная образовательная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Тема инженерии отмечается в областях НОД:</a:t>
            </a:r>
          </a:p>
          <a:p>
            <a:pPr>
              <a:buFontTx/>
              <a:buChar char="-"/>
            </a:pPr>
            <a:r>
              <a:rPr lang="ru-RU" dirty="0" smtClean="0"/>
              <a:t>Речевое развитие</a:t>
            </a:r>
          </a:p>
          <a:p>
            <a:pPr>
              <a:buFontTx/>
              <a:buChar char="-"/>
            </a:pPr>
            <a:r>
              <a:rPr lang="ru-RU" dirty="0" smtClean="0"/>
              <a:t>Художественно-эстетическое развитие</a:t>
            </a:r>
          </a:p>
          <a:p>
            <a:pPr>
              <a:buFontTx/>
              <a:buChar char="-"/>
            </a:pPr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pic>
        <p:nvPicPr>
          <p:cNvPr id="4" name="Рисунок 3" descr="20160408_16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1828800" cy="2438400"/>
          </a:xfrm>
          <a:prstGeom prst="rect">
            <a:avLst/>
          </a:prstGeom>
        </p:spPr>
      </p:pic>
      <p:pic>
        <p:nvPicPr>
          <p:cNvPr id="5" name="Рисунок 4" descr="IMG_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657600"/>
            <a:ext cx="2209800" cy="1657350"/>
          </a:xfrm>
          <a:prstGeom prst="rect">
            <a:avLst/>
          </a:prstGeom>
        </p:spPr>
      </p:pic>
      <p:pic>
        <p:nvPicPr>
          <p:cNvPr id="7" name="Рисунок 6" descr="DSC06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10400" y="3048000"/>
            <a:ext cx="2133600" cy="1600200"/>
          </a:xfrm>
          <a:prstGeom prst="rect">
            <a:avLst/>
          </a:prstGeom>
        </p:spPr>
      </p:pic>
      <p:pic>
        <p:nvPicPr>
          <p:cNvPr id="8" name="Рисунок 7" descr="IMG_07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724400"/>
            <a:ext cx="2438400" cy="1828800"/>
          </a:xfrm>
          <a:prstGeom prst="rect">
            <a:avLst/>
          </a:prstGeom>
        </p:spPr>
      </p:pic>
      <p:pic>
        <p:nvPicPr>
          <p:cNvPr id="9" name="Рисунок 8" descr="20160408_16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962400"/>
            <a:ext cx="1828800" cy="2438400"/>
          </a:xfrm>
          <a:prstGeom prst="rect">
            <a:avLst/>
          </a:prstGeom>
        </p:spPr>
      </p:pic>
      <p:pic>
        <p:nvPicPr>
          <p:cNvPr id="10" name="Рисунок 9" descr="20160408_16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2209800" cy="2743200"/>
          </a:xfrm>
          <a:prstGeom prst="rect">
            <a:avLst/>
          </a:prstGeom>
        </p:spPr>
      </p:pic>
      <p:pic>
        <p:nvPicPr>
          <p:cNvPr id="11" name="Рисунок 10" descr="IMG_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10000"/>
            <a:ext cx="220980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рамках программы «Уральская инженерная школа» </a:t>
            </a:r>
            <a:r>
              <a:rPr lang="en-US" dirty="0" smtClean="0"/>
              <a:t> </a:t>
            </a:r>
            <a:r>
              <a:rPr lang="ru-RU" dirty="0" smtClean="0"/>
              <a:t>в группах  оборудованы</a:t>
            </a:r>
            <a:r>
              <a:rPr lang="ru-RU" dirty="0" smtClean="0"/>
              <a:t> </a:t>
            </a:r>
            <a:r>
              <a:rPr lang="ru-RU" dirty="0" smtClean="0"/>
              <a:t> мини-лаборатории </a:t>
            </a:r>
            <a:r>
              <a:rPr lang="ru-RU" dirty="0" smtClean="0"/>
              <a:t> с целью создания условий для формирования основного целостного мировидения ребёнка средствами эксперимента.</a:t>
            </a:r>
            <a:endParaRPr lang="ru-RU" dirty="0"/>
          </a:p>
        </p:txBody>
      </p:sp>
      <p:pic>
        <p:nvPicPr>
          <p:cNvPr id="4" name="Рисунок 3" descr="detsad-203732-1395506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038600"/>
            <a:ext cx="2275840" cy="1706880"/>
          </a:xfrm>
          <a:prstGeom prst="rect">
            <a:avLst/>
          </a:prstGeom>
        </p:spPr>
      </p:pic>
      <p:pic>
        <p:nvPicPr>
          <p:cNvPr id="5" name="Рисунок 4" descr="f0283fa827093476ffb32b5de99cf1c4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962400"/>
            <a:ext cx="3024187" cy="2266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</a:t>
            </a:r>
            <a:r>
              <a:rPr lang="ru-RU" dirty="0" smtClean="0"/>
              <a:t>снащены различными </a:t>
            </a:r>
            <a:r>
              <a:rPr lang="ru-RU" dirty="0" smtClean="0"/>
              <a:t>видами конструкторов</a:t>
            </a:r>
            <a:endParaRPr lang="ru-RU" dirty="0"/>
          </a:p>
        </p:txBody>
      </p:sp>
      <p:pic>
        <p:nvPicPr>
          <p:cNvPr id="4" name="Рисунок 3" descr="20160408_164938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3086100" cy="4114800"/>
          </a:xfrm>
          <a:prstGeom prst="rect">
            <a:avLst/>
          </a:prstGeom>
        </p:spPr>
      </p:pic>
      <p:pic>
        <p:nvPicPr>
          <p:cNvPr id="5" name="Рисунок 4" descr="IMG_1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00200"/>
            <a:ext cx="3048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3359944" cy="4479925"/>
          </a:xfrm>
        </p:spPr>
      </p:pic>
      <p:pic>
        <p:nvPicPr>
          <p:cNvPr id="5" name="Рисунок 4" descr="20151102_16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Создан </a:t>
            </a:r>
            <a:r>
              <a:rPr lang="ru-RU" dirty="0" smtClean="0"/>
              <a:t>музей математики « Юный Архимед»</a:t>
            </a:r>
            <a:endParaRPr lang="ru-RU" dirty="0"/>
          </a:p>
        </p:txBody>
      </p:sp>
      <p:pic>
        <p:nvPicPr>
          <p:cNvPr id="5" name="Рисунок 4" descr="20160311_092637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3556000" cy="2667000"/>
          </a:xfrm>
          <a:prstGeom prst="rect">
            <a:avLst/>
          </a:prstGeom>
        </p:spPr>
      </p:pic>
      <p:pic>
        <p:nvPicPr>
          <p:cNvPr id="6" name="Рисунок 5" descr="20160311_092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8288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Мини – музей «Космос»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2667000"/>
            <a:ext cx="3352800" cy="3733800"/>
          </a:xfrm>
        </p:spPr>
      </p:pic>
      <p:pic>
        <p:nvPicPr>
          <p:cNvPr id="1026" name="Picture 2" descr="C:\Users\Марин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1"/>
            <a:ext cx="2895599" cy="2514600"/>
          </a:xfrm>
          <a:prstGeom prst="rect">
            <a:avLst/>
          </a:prstGeom>
          <a:noFill/>
        </p:spPr>
      </p:pic>
      <p:pic>
        <p:nvPicPr>
          <p:cNvPr id="1027" name="Picture 3" descr="C:\Users\Марина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05200"/>
            <a:ext cx="4876799" cy="335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3">
      <a:dk1>
        <a:srgbClr val="000000"/>
      </a:dk1>
      <a:lt1>
        <a:srgbClr val="000000"/>
      </a:lt1>
      <a:dk2>
        <a:srgbClr val="B13F9A"/>
      </a:dk2>
      <a:lt2>
        <a:srgbClr val="000000"/>
      </a:lt2>
      <a:accent1>
        <a:srgbClr val="000000"/>
      </a:accent1>
      <a:accent2>
        <a:srgbClr val="00000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205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Филиал МБДОУ детский сад «детство» - детский сад № 135</vt:lpstr>
      <vt:lpstr>Цель:</vt:lpstr>
      <vt:lpstr>Задачи:</vt:lpstr>
      <vt:lpstr>Непрерывная образовательная деятельность</vt:lpstr>
      <vt:lpstr>Предметно-развивающая среда</vt:lpstr>
      <vt:lpstr>Слайд 6</vt:lpstr>
      <vt:lpstr>Слайд 7</vt:lpstr>
      <vt:lpstr>Слайд 8</vt:lpstr>
      <vt:lpstr>Мини – музей «Космос»</vt:lpstr>
      <vt:lpstr>Проект «Дом, в котором я живу»</vt:lpstr>
      <vt:lpstr>Проект «По дороге в детский сад»</vt:lpstr>
      <vt:lpstr>Грамоты</vt:lpstr>
      <vt:lpstr>Участие детей в конкурсах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 детский сад «детство» - детский сад № 135</dc:title>
  <dc:creator>Евгений</dc:creator>
  <cp:lastModifiedBy>Марина</cp:lastModifiedBy>
  <cp:revision>35</cp:revision>
  <dcterms:created xsi:type="dcterms:W3CDTF">2016-04-11T17:31:58Z</dcterms:created>
  <dcterms:modified xsi:type="dcterms:W3CDTF">2016-11-08T02:48:31Z</dcterms:modified>
</cp:coreProperties>
</file>