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306" r:id="rId3"/>
    <p:sldId id="257" r:id="rId4"/>
    <p:sldId id="295" r:id="rId5"/>
    <p:sldId id="296" r:id="rId6"/>
    <p:sldId id="297" r:id="rId7"/>
    <p:sldId id="298" r:id="rId8"/>
    <p:sldId id="299" r:id="rId9"/>
    <p:sldId id="300" r:id="rId10"/>
    <p:sldId id="302" r:id="rId11"/>
    <p:sldId id="303" r:id="rId12"/>
    <p:sldId id="304" r:id="rId13"/>
    <p:sldId id="305" r:id="rId14"/>
    <p:sldId id="307" r:id="rId15"/>
    <p:sldId id="278" r:id="rId16"/>
  </p:sldIdLst>
  <p:sldSz cx="9144000" cy="5143500" type="screen16x9"/>
  <p:notesSz cx="6858000" cy="9144000"/>
  <p:embeddedFontLst>
    <p:embeddedFont>
      <p:font typeface="Titillium Web Light" panose="020B0604020202020204" charset="0"/>
      <p:regular r:id="rId18"/>
      <p:bold r:id="rId19"/>
      <p:italic r:id="rId20"/>
      <p:boldItalic r:id="rId21"/>
    </p:embeddedFont>
    <p:embeddedFont>
      <p:font typeface="Dosis ExtraLight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24753E-8A85-4BEE-97E2-441CDA198357}">
  <a:tblStyle styleId="{0F24753E-8A85-4BEE-97E2-441CDA1983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A787F38-7B79-44E3-ACA7-109338EB0D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35" d="100"/>
          <a:sy n="135" d="100"/>
        </p:scale>
        <p:origin x="96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4409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466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995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14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6" name="Google Shape;405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7" name="Google Shape;405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159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622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618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030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432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3777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8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3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▪"/>
              <a:defRPr sz="3000" i="1">
                <a:solidFill>
                  <a:schemeClr val="lt1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 i="1">
                <a:solidFill>
                  <a:schemeClr val="lt1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 i="1">
                <a:solidFill>
                  <a:schemeClr val="lt1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7" name="Google Shape;1047;p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48" name="Google Shape;1048;p4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049" name="Google Shape;1049;p4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4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1130" name="Google Shape;1130;p4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" name="Google Shape;1249;p4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1250" name="Google Shape;1250;p4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9" name="Google Shape;1459;p4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1460" name="Google Shape;1460;p4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45" name="Google Shape;1845;p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46" name="Google Shape;1846;p6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847" name="Google Shape;1847;p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4" name="Google Shape;1904;p6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905" name="Google Shape;1905;p6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7" name="Google Shape;1967;p6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968" name="Google Shape;1968;p6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9" name="Google Shape;2069;p6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070" name="Google Shape;2070;p6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6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chemeClr val="accent5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1" name="Google Shape;3231;p11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3232" name="Google Shape;3232;p11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1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1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9" name="Google Shape;3289;p11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290" name="Google Shape;3290;p11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1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1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2" name="Google Shape;3352;p11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353" name="Google Shape;3353;p11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1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1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1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1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1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1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1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1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1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1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1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1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1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1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1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4" name="Google Shape;3454;p11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455" name="Google Shape;3455;p11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5" name="Google Shape;3505;p1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2"/>
                </a:solidFill>
              </a:defRPr>
            </a:lvl1pPr>
            <a:lvl2pPr lvl="1">
              <a:buNone/>
              <a:defRPr>
                <a:solidFill>
                  <a:schemeClr val="accent2"/>
                </a:solidFill>
              </a:defRPr>
            </a:lvl2pPr>
            <a:lvl3pPr lvl="2">
              <a:buNone/>
              <a:defRPr>
                <a:solidFill>
                  <a:schemeClr val="accent2"/>
                </a:solidFill>
              </a:defRPr>
            </a:lvl3pPr>
            <a:lvl4pPr lvl="3">
              <a:buNone/>
              <a:defRPr>
                <a:solidFill>
                  <a:schemeClr val="accent2"/>
                </a:solidFill>
              </a:defRPr>
            </a:lvl4pPr>
            <a:lvl5pPr lvl="4">
              <a:buNone/>
              <a:defRPr>
                <a:solidFill>
                  <a:schemeClr val="accent2"/>
                </a:solidFill>
              </a:defRPr>
            </a:lvl5pPr>
            <a:lvl6pPr lvl="5">
              <a:buNone/>
              <a:defRPr>
                <a:solidFill>
                  <a:schemeClr val="accent2"/>
                </a:solidFill>
              </a:defRPr>
            </a:lvl6pPr>
            <a:lvl7pPr lvl="6">
              <a:buNone/>
              <a:defRPr>
                <a:solidFill>
                  <a:schemeClr val="accent2"/>
                </a:solidFill>
              </a:defRPr>
            </a:lvl7pPr>
            <a:lvl8pPr lvl="7">
              <a:buNone/>
              <a:defRPr>
                <a:solidFill>
                  <a:schemeClr val="accent2"/>
                </a:solidFill>
              </a:defRPr>
            </a:lvl8pPr>
            <a:lvl9pPr lvl="8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▪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●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○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■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7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13"/>
          <p:cNvSpPr txBox="1">
            <a:spLocks noGrp="1"/>
          </p:cNvSpPr>
          <p:nvPr>
            <p:ph type="ctrTitle"/>
          </p:nvPr>
        </p:nvSpPr>
        <p:spPr>
          <a:xfrm>
            <a:off x="683568" y="1395550"/>
            <a:ext cx="6906344" cy="15841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Проект </a:t>
            </a:r>
            <a:br>
              <a:rPr lang="ru-RU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Создание музея в чемодане «Истории елочных игрушек»</a:t>
            </a:r>
            <a:endParaRPr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99742"/>
            <a:ext cx="2841978" cy="28419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728" y="865272"/>
            <a:ext cx="4836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Городской конкурс «История маленького чемоданчика»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2221" y="304217"/>
            <a:ext cx="6042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Филиал МБДОУ детского сада «Детство» детский сад № 135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869" y="3375893"/>
            <a:ext cx="53799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Участники проекта:</a:t>
            </a:r>
          </a:p>
          <a:p>
            <a:r>
              <a:rPr lang="ru-RU" sz="1600" dirty="0">
                <a:solidFill>
                  <a:schemeClr val="bg1"/>
                </a:solidFill>
              </a:rPr>
              <a:t>Воспитатель старшей группы </a:t>
            </a:r>
            <a:r>
              <a:rPr lang="ru-RU" sz="1600" dirty="0" err="1">
                <a:solidFill>
                  <a:schemeClr val="bg1"/>
                </a:solidFill>
              </a:rPr>
              <a:t>Батина</a:t>
            </a:r>
            <a:r>
              <a:rPr lang="ru-RU" sz="1600" dirty="0">
                <a:solidFill>
                  <a:schemeClr val="bg1"/>
                </a:solidFill>
              </a:rPr>
              <a:t> Елена </a:t>
            </a:r>
            <a:r>
              <a:rPr lang="ru-RU" sz="1600" dirty="0" smtClean="0">
                <a:solidFill>
                  <a:schemeClr val="bg1"/>
                </a:solidFill>
              </a:rPr>
              <a:t>Петровна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Команда «Звездочки»: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Капитан Сенокосов Павел – 5 лет</a:t>
            </a:r>
          </a:p>
          <a:p>
            <a:r>
              <a:rPr lang="ru-RU" sz="1600" dirty="0" err="1" smtClean="0">
                <a:solidFill>
                  <a:schemeClr val="bg1"/>
                </a:solidFill>
              </a:rPr>
              <a:t>Гужавина</a:t>
            </a:r>
            <a:r>
              <a:rPr lang="ru-RU" sz="1600" dirty="0" smtClean="0">
                <a:solidFill>
                  <a:schemeClr val="bg1"/>
                </a:solidFill>
              </a:rPr>
              <a:t> Екатерина – 5 лет</a:t>
            </a:r>
          </a:p>
          <a:p>
            <a:r>
              <a:rPr lang="ru-RU" sz="1600" dirty="0" err="1" smtClean="0">
                <a:solidFill>
                  <a:schemeClr val="bg1"/>
                </a:solidFill>
              </a:rPr>
              <a:t>Флягина</a:t>
            </a:r>
            <a:r>
              <a:rPr lang="ru-RU" sz="1600" dirty="0" smtClean="0">
                <a:solidFill>
                  <a:schemeClr val="bg1"/>
                </a:solidFill>
              </a:rPr>
              <a:t> Юлиана – 6 лет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14"/>
          <p:cNvSpPr txBox="1">
            <a:spLocks noGrp="1"/>
          </p:cNvSpPr>
          <p:nvPr>
            <p:ph type="title"/>
          </p:nvPr>
        </p:nvSpPr>
        <p:spPr>
          <a:xfrm>
            <a:off x="580150" y="111956"/>
            <a:ext cx="6761100" cy="6532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Выполнение проекта. Работа в музее</a:t>
            </a:r>
            <a:endParaRPr sz="2800" dirty="0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39552" y="4219396"/>
            <a:ext cx="4104456" cy="79907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Готовим экспозицию</a:t>
            </a:r>
          </a:p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Проводим экскурсию для ребят группы</a:t>
            </a:r>
          </a:p>
          <a:p>
            <a:pPr marL="0" indent="0">
              <a:spcBef>
                <a:spcPts val="300"/>
              </a:spcBef>
            </a:pPr>
            <a:endParaRPr lang="ru-RU" sz="16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28618"/>
            <a:ext cx="2157574" cy="1618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2951"/>
            <a:ext cx="1965414" cy="1474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06969"/>
            <a:ext cx="1240199" cy="16535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01" y="2642300"/>
            <a:ext cx="2005862" cy="15043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35896" y="814468"/>
            <a:ext cx="1872208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Наш музей в чемодане</a:t>
            </a:r>
            <a:br>
              <a:rPr lang="ru-RU" sz="1200" dirty="0" smtClean="0"/>
            </a:br>
            <a:r>
              <a:rPr lang="ru-RU" sz="1200" dirty="0" smtClean="0"/>
              <a:t>можно легко перенести </a:t>
            </a:r>
            <a:br>
              <a:rPr lang="ru-RU" sz="1200" dirty="0" smtClean="0"/>
            </a:br>
            <a:r>
              <a:rPr lang="ru-RU" sz="1200" dirty="0" smtClean="0"/>
              <a:t>в другую группу и </a:t>
            </a:r>
            <a:br>
              <a:rPr lang="ru-RU" sz="1200" dirty="0" smtClean="0"/>
            </a:br>
            <a:r>
              <a:rPr lang="ru-RU" sz="1200" dirty="0" smtClean="0"/>
              <a:t>приготовить там</a:t>
            </a:r>
            <a:br>
              <a:rPr lang="ru-RU" sz="1200" dirty="0" smtClean="0"/>
            </a:br>
            <a:r>
              <a:rPr lang="ru-RU" sz="1200" dirty="0" smtClean="0"/>
              <a:t>экспозицию для ребят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95" y="852886"/>
            <a:ext cx="2021984" cy="15164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79382"/>
            <a:ext cx="2021984" cy="15164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472" y="2480569"/>
            <a:ext cx="2021984" cy="15164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57071" y="2460679"/>
            <a:ext cx="180209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/>
            </a:lvl1pPr>
          </a:lstStyle>
          <a:p>
            <a:r>
              <a:rPr lang="ru-RU" dirty="0"/>
              <a:t>Первую экскурсию </a:t>
            </a:r>
            <a:br>
              <a:rPr lang="ru-RU" dirty="0"/>
            </a:br>
            <a:r>
              <a:rPr lang="ru-RU" dirty="0"/>
              <a:t>мы провели для ребят</a:t>
            </a:r>
            <a:br>
              <a:rPr lang="ru-RU" dirty="0"/>
            </a:br>
            <a:r>
              <a:rPr lang="ru-RU" dirty="0"/>
              <a:t>нашей группы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95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90015"/>
            <a:ext cx="2082420" cy="1561815"/>
          </a:xfrm>
          <a:prstGeom prst="rect">
            <a:avLst/>
          </a:prstGeom>
        </p:spPr>
      </p:pic>
      <p:sp>
        <p:nvSpPr>
          <p:cNvPr id="3841" name="Google Shape;3841;p14"/>
          <p:cNvSpPr txBox="1">
            <a:spLocks noGrp="1"/>
          </p:cNvSpPr>
          <p:nvPr>
            <p:ph type="title"/>
          </p:nvPr>
        </p:nvSpPr>
        <p:spPr>
          <a:xfrm>
            <a:off x="580150" y="111956"/>
            <a:ext cx="6761100" cy="6532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Выполнение проекта. Работа в музее</a:t>
            </a:r>
            <a:endParaRPr sz="2800" dirty="0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39552" y="4443958"/>
            <a:ext cx="2160240" cy="574507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300"/>
              </a:spcBef>
            </a:pPr>
            <a:r>
              <a:rPr lang="ru-RU" sz="1600" dirty="0">
                <a:latin typeface="+mn-lt"/>
              </a:rPr>
              <a:t>Экспериментируем</a:t>
            </a:r>
          </a:p>
          <a:p>
            <a:pPr marL="0" indent="0">
              <a:spcBef>
                <a:spcPts val="300"/>
              </a:spcBef>
            </a:pPr>
            <a:endParaRPr lang="ru-RU" sz="16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30197" y="2590416"/>
            <a:ext cx="176041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/>
            </a:lvl1pPr>
          </a:lstStyle>
          <a:p>
            <a:r>
              <a:rPr lang="ru-RU" dirty="0"/>
              <a:t>Эксперимент </a:t>
            </a:r>
            <a:br>
              <a:rPr lang="ru-RU" dirty="0"/>
            </a:br>
            <a:r>
              <a:rPr lang="ru-RU" dirty="0"/>
              <a:t>«</a:t>
            </a:r>
            <a:r>
              <a:rPr lang="ru-RU"/>
              <a:t>Волшебство стекла»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9" y="829422"/>
            <a:ext cx="2347992" cy="17609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28" y="3253959"/>
            <a:ext cx="1492629" cy="11194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88" y="2077316"/>
            <a:ext cx="1780831" cy="13356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805449"/>
            <a:ext cx="2082420" cy="156181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15" y="3412939"/>
            <a:ext cx="2140701" cy="16055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8118" y="2571512"/>
            <a:ext cx="211964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Эксперимент </a:t>
            </a:r>
            <a:br>
              <a:rPr lang="ru-RU" sz="1200" dirty="0" smtClean="0"/>
            </a:br>
            <a:r>
              <a:rPr lang="ru-RU" sz="1200" dirty="0" smtClean="0"/>
              <a:t>«Светящиеся игрушки»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40" y="3503695"/>
            <a:ext cx="2140701" cy="160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7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14"/>
          <p:cNvSpPr txBox="1">
            <a:spLocks noGrp="1"/>
          </p:cNvSpPr>
          <p:nvPr>
            <p:ph type="title"/>
          </p:nvPr>
        </p:nvSpPr>
        <p:spPr>
          <a:xfrm>
            <a:off x="580150" y="111956"/>
            <a:ext cx="6761100" cy="6532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Выполнение проекта. Работа в музее</a:t>
            </a:r>
            <a:endParaRPr sz="2800" dirty="0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87073" y="4227934"/>
            <a:ext cx="3680871" cy="790531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300"/>
              </a:spcBef>
            </a:pPr>
            <a:r>
              <a:rPr lang="ru-RU" sz="1600" dirty="0">
                <a:latin typeface="+mn-lt"/>
              </a:rPr>
              <a:t>Проводим сюжетно-ролевую игру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«Магазин ёлочных игрушек»</a:t>
            </a:r>
          </a:p>
          <a:p>
            <a:pPr marL="0" indent="0">
              <a:spcBef>
                <a:spcPts val="300"/>
              </a:spcBef>
            </a:pPr>
            <a:endParaRPr lang="ru-RU" sz="16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9"/>
          <a:stretch/>
        </p:blipFill>
        <p:spPr>
          <a:xfrm>
            <a:off x="2554442" y="870750"/>
            <a:ext cx="1679816" cy="20290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65" y="3039200"/>
            <a:ext cx="2605258" cy="19539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3" y="868065"/>
            <a:ext cx="1956387" cy="26085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258" y="2865201"/>
            <a:ext cx="1557721" cy="20769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40" y="917973"/>
            <a:ext cx="2662939" cy="19972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94205" y="3476580"/>
            <a:ext cx="147157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Магазин </a:t>
            </a:r>
            <a:br>
              <a:rPr lang="ru-RU" sz="1200" dirty="0" smtClean="0"/>
            </a:br>
            <a:r>
              <a:rPr lang="ru-RU" sz="1200" dirty="0" smtClean="0"/>
              <a:t>ёлочных игрушек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91288" y="777960"/>
            <a:ext cx="235833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/>
            </a:lvl1pPr>
          </a:lstStyle>
          <a:p>
            <a:r>
              <a:rPr lang="ru-RU" dirty="0"/>
              <a:t>Вспомнили названия игрушек,</a:t>
            </a:r>
            <a:br>
              <a:rPr lang="ru-RU" dirty="0"/>
            </a:br>
            <a:r>
              <a:rPr lang="ru-RU" dirty="0"/>
              <a:t>вспомнили названия цветов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037968" y="2911569"/>
            <a:ext cx="2308645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Вспомнили </a:t>
            </a:r>
            <a:r>
              <a:rPr lang="ru-RU" sz="1200" dirty="0"/>
              <a:t>правила</a:t>
            </a:r>
            <a:r>
              <a:rPr lang="ru-RU" sz="1200" dirty="0" smtClean="0"/>
              <a:t> общения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4232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14"/>
          <p:cNvSpPr txBox="1">
            <a:spLocks noGrp="1"/>
          </p:cNvSpPr>
          <p:nvPr>
            <p:ph type="title"/>
          </p:nvPr>
        </p:nvSpPr>
        <p:spPr>
          <a:xfrm>
            <a:off x="580150" y="111956"/>
            <a:ext cx="6761100" cy="6532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Выполнение проекта. Работа в музее</a:t>
            </a:r>
            <a:endParaRPr sz="2800" dirty="0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87073" y="4227934"/>
            <a:ext cx="3680871" cy="790531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300"/>
              </a:spcBef>
            </a:pPr>
            <a:r>
              <a:rPr lang="ru-RU" sz="1600" dirty="0">
                <a:latin typeface="+mn-lt"/>
              </a:rPr>
              <a:t>Проводим </a:t>
            </a:r>
            <a:r>
              <a:rPr lang="ru-RU" sz="1600" dirty="0" smtClean="0">
                <a:latin typeface="+mn-lt"/>
              </a:rPr>
              <a:t>театрализованную </a:t>
            </a:r>
            <a:r>
              <a:rPr lang="ru-RU" sz="1600" dirty="0">
                <a:latin typeface="+mn-lt"/>
              </a:rPr>
              <a:t>игру </a:t>
            </a:r>
            <a:br>
              <a:rPr lang="ru-RU" sz="1600" dirty="0">
                <a:latin typeface="+mn-lt"/>
              </a:rPr>
            </a:br>
            <a:r>
              <a:rPr lang="ru-RU" sz="1600" dirty="0" smtClean="0">
                <a:latin typeface="+mn-lt"/>
              </a:rPr>
              <a:t>«Новогоднее происшествие»</a:t>
            </a:r>
            <a:endParaRPr lang="ru-RU" sz="1600" dirty="0">
              <a:latin typeface="+mn-lt"/>
            </a:endParaRPr>
          </a:p>
          <a:p>
            <a:pPr marL="0" indent="0">
              <a:spcBef>
                <a:spcPts val="300"/>
              </a:spcBef>
            </a:pPr>
            <a:endParaRPr lang="ru-RU" sz="16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15977" y="767443"/>
            <a:ext cx="2358338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/>
            </a:lvl1pPr>
          </a:lstStyle>
          <a:p>
            <a:r>
              <a:rPr lang="ru-RU" dirty="0"/>
              <a:t>Стекляшки витые, литые,</a:t>
            </a:r>
            <a:br>
              <a:rPr lang="ru-RU" dirty="0"/>
            </a:br>
            <a:r>
              <a:rPr lang="ru-RU" dirty="0"/>
              <a:t>Серебряные, золотые!</a:t>
            </a:r>
            <a:br>
              <a:rPr lang="ru-RU" dirty="0"/>
            </a:br>
            <a:r>
              <a:rPr lang="ru-RU" dirty="0"/>
              <a:t>Пока вы пылились на полке,</a:t>
            </a:r>
            <a:br>
              <a:rPr lang="ru-RU" dirty="0"/>
            </a:br>
            <a:r>
              <a:rPr lang="ru-RU" dirty="0"/>
              <a:t>Мы все очутились на елке!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880" y="777669"/>
            <a:ext cx="1757847" cy="2343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9316" y="777669"/>
            <a:ext cx="2164891" cy="1623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6"/>
          <a:stretch/>
        </p:blipFill>
        <p:spPr>
          <a:xfrm flipH="1">
            <a:off x="5508104" y="2211710"/>
            <a:ext cx="2120733" cy="14455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7225" y="1139744"/>
            <a:ext cx="1707863" cy="22771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7197" y="3495585"/>
            <a:ext cx="1952929" cy="14646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8350" y="3285559"/>
            <a:ext cx="2553659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Простые игрушки сквозь щелку</a:t>
            </a:r>
            <a:br>
              <a:rPr lang="ru-RU" sz="1200" dirty="0"/>
            </a:br>
            <a:r>
              <a:rPr lang="ru-RU" sz="1200" dirty="0"/>
              <a:t>Однажды увидели елку:</a:t>
            </a:r>
            <a:br>
              <a:rPr lang="ru-RU" sz="1200" dirty="0"/>
            </a:br>
            <a:r>
              <a:rPr lang="ru-RU" sz="1200" dirty="0"/>
              <a:t>"Давайте-ка елку нарядим!</a:t>
            </a:r>
            <a:br>
              <a:rPr lang="ru-RU" sz="1200" dirty="0"/>
            </a:br>
            <a:r>
              <a:rPr lang="ru-RU" sz="1200" dirty="0"/>
              <a:t>Залезем на ветки и сядем!"</a:t>
            </a:r>
            <a:endParaRPr lang="ru-RU" sz="12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4323201" y="3997101"/>
            <a:ext cx="255069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Сейчас ребятишек обрадуем!</a:t>
            </a:r>
            <a:br>
              <a:rPr lang="ru-RU" sz="1200" dirty="0"/>
            </a:br>
            <a:r>
              <a:rPr lang="ru-RU" sz="1200" dirty="0"/>
              <a:t>Ой, батюшки! Падаем! Падаем!"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054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411510"/>
            <a:ext cx="5688632" cy="1728192"/>
          </a:xfrm>
        </p:spPr>
        <p:txBody>
          <a:bodyPr/>
          <a:lstStyle/>
          <a:p>
            <a:pPr marL="38100" indent="0">
              <a:buNone/>
            </a:pPr>
            <a:r>
              <a:rPr lang="ru-RU" dirty="0" smtClean="0"/>
              <a:t>Продукт нашего проекта</a:t>
            </a:r>
          </a:p>
          <a:p>
            <a:pPr marL="38100" indent="0">
              <a:buNone/>
            </a:pPr>
            <a:r>
              <a:rPr lang="ru-RU" dirty="0" smtClean="0"/>
              <a:t>Музей в чемодане </a:t>
            </a:r>
            <a:br>
              <a:rPr lang="ru-RU" dirty="0" smtClean="0"/>
            </a:br>
            <a:r>
              <a:rPr lang="ru-RU" dirty="0" smtClean="0"/>
              <a:t>«Истории ёлочных игрушек»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2"/>
          <a:stretch/>
        </p:blipFill>
        <p:spPr>
          <a:xfrm>
            <a:off x="6152652" y="267494"/>
            <a:ext cx="1872208" cy="2224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36142"/>
            <a:ext cx="3024335" cy="22682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42092"/>
            <a:ext cx="3033212" cy="227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35"/>
          <p:cNvSpPr txBox="1">
            <a:spLocks noGrp="1"/>
          </p:cNvSpPr>
          <p:nvPr>
            <p:ph type="ctrTitle" idx="4294967295"/>
          </p:nvPr>
        </p:nvSpPr>
        <p:spPr>
          <a:xfrm>
            <a:off x="683568" y="1131590"/>
            <a:ext cx="6838528" cy="16105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 smtClean="0">
                <a:solidFill>
                  <a:srgbClr val="80BFB7"/>
                </a:solidFill>
              </a:rPr>
              <a:t>Спасибо за внимание!</a:t>
            </a:r>
            <a:br>
              <a:rPr lang="ru-RU" sz="4400" dirty="0" smtClean="0">
                <a:solidFill>
                  <a:srgbClr val="80BFB7"/>
                </a:solidFill>
              </a:rPr>
            </a:br>
            <a:r>
              <a:rPr lang="ru-RU" sz="4400" dirty="0" smtClean="0">
                <a:solidFill>
                  <a:srgbClr val="80BFB7"/>
                </a:solidFill>
              </a:rPr>
              <a:t>Приходите в наш музей!</a:t>
            </a:r>
            <a:endParaRPr sz="4400" dirty="0">
              <a:solidFill>
                <a:srgbClr val="80BFB7"/>
              </a:solidFill>
            </a:endParaRPr>
          </a:p>
        </p:txBody>
      </p:sp>
      <p:sp>
        <p:nvSpPr>
          <p:cNvPr id="4062" name="Google Shape;4062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9552" y="483518"/>
            <a:ext cx="6048672" cy="4092448"/>
          </a:xfrm>
        </p:spPr>
        <p:txBody>
          <a:bodyPr/>
          <a:lstStyle/>
          <a:p>
            <a:pPr marL="38100" indent="0">
              <a:buNone/>
            </a:pPr>
            <a:r>
              <a:rPr lang="ru-RU" b="1" dirty="0" smtClean="0"/>
              <a:t>Цели проекта:</a:t>
            </a:r>
          </a:p>
          <a:p>
            <a:pPr marL="552450" indent="-514350">
              <a:buAutoNum type="arabicPeriod"/>
            </a:pPr>
            <a:r>
              <a:rPr lang="ru-RU" sz="2800" dirty="0" smtClean="0"/>
              <a:t>Узнать истории старых ёлочных игрушек</a:t>
            </a:r>
          </a:p>
          <a:p>
            <a:pPr marL="552450" indent="-514350">
              <a:buAutoNum type="arabicPeriod"/>
            </a:pPr>
            <a:r>
              <a:rPr lang="ru-RU" sz="2800" dirty="0" smtClean="0"/>
              <a:t>Создать мини-музей в чемодане «Истории ёлочных игрушек»</a:t>
            </a:r>
          </a:p>
          <a:p>
            <a:pPr marL="552450" indent="-514350">
              <a:buAutoNum type="arabicPeriod"/>
            </a:pPr>
            <a:r>
              <a:rPr lang="ru-RU" sz="2800" dirty="0" smtClean="0"/>
              <a:t>С помощью музея познакомить других ребят со старыми ёлочными игрушками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5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14"/>
          <p:cNvSpPr txBox="1">
            <a:spLocks noGrp="1"/>
          </p:cNvSpPr>
          <p:nvPr>
            <p:ph type="title"/>
          </p:nvPr>
        </p:nvSpPr>
        <p:spPr>
          <a:xfrm>
            <a:off x="539552" y="156185"/>
            <a:ext cx="6761100" cy="6532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Целеполагание. Постановка проблемы</a:t>
            </a:r>
            <a:endParaRPr sz="2800" dirty="0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49" y="1231853"/>
            <a:ext cx="2505624" cy="18792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6" y="886913"/>
            <a:ext cx="1887938" cy="14159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62" y="3283938"/>
            <a:ext cx="2286294" cy="1714721"/>
          </a:xfrm>
          <a:prstGeom prst="rect">
            <a:avLst/>
          </a:prstGeom>
        </p:spPr>
      </p:pic>
      <p:sp>
        <p:nvSpPr>
          <p:cNvPr id="17" name="Текст 1"/>
          <p:cNvSpPr>
            <a:spLocks noGrp="1"/>
          </p:cNvSpPr>
          <p:nvPr>
            <p:ph type="body" idx="1"/>
          </p:nvPr>
        </p:nvSpPr>
        <p:spPr>
          <a:xfrm>
            <a:off x="340308" y="4011910"/>
            <a:ext cx="5023780" cy="107377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Знакомимся с необычными ёлочными игрушками</a:t>
            </a:r>
          </a:p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Понимаем проблему</a:t>
            </a:r>
          </a:p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Ставим цель</a:t>
            </a:r>
            <a:endParaRPr lang="ru-RU" sz="1600" dirty="0"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7694"/>
            <a:ext cx="2086859" cy="15651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531" y="3111071"/>
            <a:ext cx="14302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Елена Петровна</a:t>
            </a:r>
            <a:br>
              <a:rPr lang="ru-RU" sz="1200" dirty="0" smtClean="0"/>
            </a:br>
            <a:r>
              <a:rPr lang="ru-RU" sz="1200" dirty="0" smtClean="0"/>
              <a:t>показала нам</a:t>
            </a:r>
          </a:p>
          <a:p>
            <a:pPr algn="ctr"/>
            <a:r>
              <a:rPr lang="ru-RU" sz="1200" dirty="0" smtClean="0"/>
              <a:t>необычные </a:t>
            </a:r>
            <a:br>
              <a:rPr lang="ru-RU" sz="1200" dirty="0" smtClean="0"/>
            </a:br>
            <a:r>
              <a:rPr lang="ru-RU" sz="1200" dirty="0" smtClean="0"/>
              <a:t>ёлочные игрушки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352667" y="940243"/>
            <a:ext cx="2323072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/>
            </a:lvl1pPr>
          </a:lstStyle>
          <a:p>
            <a:r>
              <a:rPr lang="ru-RU" b="1" dirty="0"/>
              <a:t>Возникла проблема:</a:t>
            </a:r>
            <a:br>
              <a:rPr lang="ru-RU" b="1" dirty="0"/>
            </a:br>
            <a:r>
              <a:rPr lang="ru-RU" dirty="0"/>
              <a:t>мы ничего не знаем о</a:t>
            </a:r>
            <a:br>
              <a:rPr lang="ru-RU" dirty="0"/>
            </a:br>
            <a:r>
              <a:rPr lang="ru-RU" dirty="0"/>
              <a:t>ёлочных игрушках, которыми </a:t>
            </a:r>
            <a:br>
              <a:rPr lang="ru-RU" dirty="0"/>
            </a:br>
            <a:r>
              <a:rPr lang="ru-RU" dirty="0"/>
              <a:t>украшали ёлки наши </a:t>
            </a:r>
            <a:br>
              <a:rPr lang="ru-RU" dirty="0"/>
            </a:br>
            <a:r>
              <a:rPr lang="ru-RU" dirty="0"/>
              <a:t>бабушки и дедушки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713777" y="2961326"/>
            <a:ext cx="1923924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/>
            </a:lvl1pPr>
          </a:lstStyle>
          <a:p>
            <a:r>
              <a:rPr lang="ru-RU" b="1" dirty="0"/>
              <a:t>Поставили цель:</a:t>
            </a:r>
            <a:br>
              <a:rPr lang="ru-RU" b="1" dirty="0"/>
            </a:br>
            <a:r>
              <a:rPr lang="ru-RU" dirty="0"/>
              <a:t>узнать больше о старых</a:t>
            </a:r>
            <a:br>
              <a:rPr lang="ru-RU" dirty="0"/>
            </a:br>
            <a:r>
              <a:rPr lang="ru-RU" dirty="0"/>
              <a:t>ёлочных игрушках и</a:t>
            </a:r>
            <a:br>
              <a:rPr lang="ru-RU" dirty="0"/>
            </a:br>
            <a:r>
              <a:rPr lang="ru-RU" dirty="0"/>
              <a:t>рассказать о них</a:t>
            </a:r>
            <a:br>
              <a:rPr lang="ru-RU" dirty="0"/>
            </a:br>
            <a:r>
              <a:rPr lang="ru-RU" dirty="0"/>
              <a:t>другим ребятам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037314" y="997537"/>
            <a:ext cx="4896544" cy="39622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41" name="Google Shape;3841;p14"/>
          <p:cNvSpPr txBox="1">
            <a:spLocks noGrp="1"/>
          </p:cNvSpPr>
          <p:nvPr>
            <p:ph type="title"/>
          </p:nvPr>
        </p:nvSpPr>
        <p:spPr>
          <a:xfrm>
            <a:off x="580150" y="195486"/>
            <a:ext cx="6761100" cy="6532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Планирование. Разработка проекта</a:t>
            </a:r>
            <a:endParaRPr sz="2800" dirty="0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62718" y="3663911"/>
            <a:ext cx="3671433" cy="129589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Обсуждаем проект</a:t>
            </a:r>
          </a:p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Планируем этапы создания музея</a:t>
            </a:r>
          </a:p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Выбираем команду</a:t>
            </a:r>
          </a:p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Придумываем название и девиз</a:t>
            </a:r>
            <a:endParaRPr lang="ru-RU" sz="16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2" y="985746"/>
            <a:ext cx="3243784" cy="24328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11960" y="1059582"/>
            <a:ext cx="255550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Команда «Звёздочки»</a:t>
            </a:r>
            <a:endParaRPr lang="ru-RU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81693" y="4393781"/>
            <a:ext cx="20521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 smtClean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Мы яркие, искристые,</a:t>
            </a:r>
          </a:p>
          <a:p>
            <a:r>
              <a:rPr lang="ru-RU" dirty="0" smtClean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И всё мы знать хотим!</a:t>
            </a:r>
            <a:endParaRPr lang="ru-RU" dirty="0">
              <a:ln w="10160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7"/>
          <a:stretch/>
        </p:blipFill>
        <p:spPr>
          <a:xfrm>
            <a:off x="7138840" y="1059582"/>
            <a:ext cx="1645764" cy="1545313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4"/>
          <a:stretch/>
        </p:blipFill>
        <p:spPr>
          <a:xfrm>
            <a:off x="5970875" y="2588397"/>
            <a:ext cx="1625461" cy="1480602"/>
          </a:xfrm>
          <a:prstGeom prst="ellips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6"/>
          <a:stretch/>
        </p:blipFill>
        <p:spPr>
          <a:xfrm>
            <a:off x="4375681" y="1502694"/>
            <a:ext cx="1521721" cy="1501104"/>
          </a:xfrm>
          <a:prstGeom prst="ellipse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414302" y="4346704"/>
            <a:ext cx="23855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 smtClean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Мы – звёздочки лучистые,</a:t>
            </a:r>
            <a:br>
              <a:rPr lang="ru-RU" dirty="0" smtClean="0">
                <a:ln w="10160">
                  <a:noFill/>
                  <a:prstDash val="solid"/>
                </a:ln>
                <a:solidFill>
                  <a:srgbClr val="FFFFFF"/>
                </a:solidFill>
              </a:rPr>
            </a:br>
            <a:r>
              <a:rPr lang="ru-RU" dirty="0" smtClean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Сияем и блестим.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29216" y="4004906"/>
            <a:ext cx="182617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Сенокосов Павел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34792" y="2877676"/>
            <a:ext cx="190334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Гужавина</a:t>
            </a:r>
            <a:r>
              <a:rPr lang="ru-RU" dirty="0" smtClean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 Екатерина</a:t>
            </a:r>
            <a:endParaRPr lang="ru-RU" dirty="0">
              <a:ln w="10160">
                <a:noFill/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44421" y="2527096"/>
            <a:ext cx="182617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Флягина</a:t>
            </a:r>
            <a:r>
              <a:rPr lang="ru-RU" dirty="0" smtClean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 Юлиана</a:t>
            </a:r>
            <a:endParaRPr lang="ru-RU" dirty="0">
              <a:ln w="10160">
                <a:noFill/>
                <a:prstDash val="solid"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7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14"/>
          <p:cNvSpPr txBox="1">
            <a:spLocks noGrp="1"/>
          </p:cNvSpPr>
          <p:nvPr>
            <p:ph type="title"/>
          </p:nvPr>
        </p:nvSpPr>
        <p:spPr>
          <a:xfrm>
            <a:off x="580150" y="195486"/>
            <a:ext cx="6761100" cy="6532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Выполнение проекта. Создание музея</a:t>
            </a:r>
            <a:endParaRPr sz="2800" dirty="0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2112" y="3795886"/>
            <a:ext cx="4501772" cy="129978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Приносим в группу старые игрушки</a:t>
            </a:r>
          </a:p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Рассматриваем их</a:t>
            </a:r>
          </a:p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Слушаем истории ёлочных игрушек</a:t>
            </a:r>
          </a:p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Находим старый чемодан и старую ёлку</a:t>
            </a:r>
          </a:p>
          <a:p>
            <a:pPr marL="0" indent="0">
              <a:spcBef>
                <a:spcPts val="300"/>
              </a:spcBef>
            </a:pPr>
            <a:endParaRPr lang="ru-RU" sz="16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87574"/>
            <a:ext cx="1578630" cy="2104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4" y="987574"/>
            <a:ext cx="1566678" cy="20889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19338"/>
            <a:ext cx="1780259" cy="23736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933" y="2593016"/>
            <a:ext cx="1740766" cy="23210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47263" y="1596737"/>
            <a:ext cx="208903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Бабушка Кати </a:t>
            </a:r>
            <a:r>
              <a:rPr lang="ru-RU" sz="1200" dirty="0" err="1"/>
              <a:t>Гужавиной</a:t>
            </a:r>
            <a:r>
              <a:rPr lang="ru-RU" sz="1200" dirty="0"/>
              <a:t>, </a:t>
            </a:r>
          </a:p>
          <a:p>
            <a:r>
              <a:rPr lang="ru-RU" sz="1200" dirty="0"/>
              <a:t>Галина Александровна,</a:t>
            </a:r>
          </a:p>
          <a:p>
            <a:r>
              <a:rPr lang="ru-RU" sz="1200" dirty="0"/>
              <a:t>рассказывает историю </a:t>
            </a:r>
            <a:br>
              <a:rPr lang="ru-RU" sz="1200" dirty="0"/>
            </a:br>
            <a:r>
              <a:rPr lang="ru-RU" sz="1200" dirty="0"/>
              <a:t>своих игрушек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1800" y="3024122"/>
            <a:ext cx="199125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Старую ёлку принесла</a:t>
            </a:r>
            <a:br>
              <a:rPr lang="ru-RU" sz="1200" dirty="0" smtClean="0"/>
            </a:br>
            <a:r>
              <a:rPr lang="ru-RU" sz="1200" dirty="0" smtClean="0"/>
              <a:t>мама </a:t>
            </a:r>
            <a:r>
              <a:rPr lang="ru-RU" sz="1200" dirty="0" err="1" smtClean="0"/>
              <a:t>Боталова</a:t>
            </a:r>
            <a:r>
              <a:rPr lang="ru-RU" sz="1200" dirty="0" smtClean="0"/>
              <a:t> Кирилла,</a:t>
            </a:r>
          </a:p>
          <a:p>
            <a:pPr algn="ctr"/>
            <a:r>
              <a:rPr lang="ru-RU" sz="1200" dirty="0" smtClean="0"/>
              <a:t>Ольга Борисовна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38549" y="3024121"/>
            <a:ext cx="143661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Старые ёлочные</a:t>
            </a:r>
            <a:br>
              <a:rPr lang="ru-RU" sz="1200" dirty="0" smtClean="0"/>
            </a:br>
            <a:r>
              <a:rPr lang="ru-RU" sz="1200" dirty="0" smtClean="0"/>
              <a:t>игрушки нашлись</a:t>
            </a:r>
            <a:br>
              <a:rPr lang="ru-RU" sz="1200" dirty="0" smtClean="0"/>
            </a:br>
            <a:r>
              <a:rPr lang="ru-RU" sz="1200" dirty="0" smtClean="0"/>
              <a:t>во многих семьях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020272" y="4229675"/>
            <a:ext cx="199766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Семья Семёна Морозова</a:t>
            </a:r>
            <a:br>
              <a:rPr lang="ru-RU" sz="1200" dirty="0" smtClean="0"/>
            </a:br>
            <a:r>
              <a:rPr lang="ru-RU" sz="1200" dirty="0" smtClean="0"/>
              <a:t>нашла у дедушки</a:t>
            </a:r>
            <a:br>
              <a:rPr lang="ru-RU" sz="1200" dirty="0" smtClean="0"/>
            </a:br>
            <a:r>
              <a:rPr lang="ru-RU" sz="1200" dirty="0" smtClean="0"/>
              <a:t>старый чемодан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8616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14"/>
          <p:cNvSpPr txBox="1">
            <a:spLocks noGrp="1"/>
          </p:cNvSpPr>
          <p:nvPr>
            <p:ph type="title"/>
          </p:nvPr>
        </p:nvSpPr>
        <p:spPr>
          <a:xfrm>
            <a:off x="580150" y="111956"/>
            <a:ext cx="6761100" cy="6532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Выполнение проекта. Создание музея</a:t>
            </a:r>
            <a:endParaRPr sz="2800" dirty="0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170" y="3974063"/>
            <a:ext cx="4608870" cy="111882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Знакомимся с ёлочными бусами</a:t>
            </a:r>
          </a:p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Делаем бусы сами</a:t>
            </a:r>
          </a:p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Проводим мастер-класс «Новогодние шары»</a:t>
            </a:r>
          </a:p>
          <a:p>
            <a:pPr marL="0" indent="0">
              <a:spcBef>
                <a:spcPts val="300"/>
              </a:spcBef>
            </a:pPr>
            <a:endParaRPr lang="ru-RU" sz="16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6"/>
          <a:stretch/>
        </p:blipFill>
        <p:spPr>
          <a:xfrm flipH="1">
            <a:off x="3960700" y="848739"/>
            <a:ext cx="2380861" cy="14539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2004" y="837746"/>
            <a:ext cx="1339235" cy="1785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994" y="2171914"/>
            <a:ext cx="1942549" cy="145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6656" y="1061184"/>
            <a:ext cx="2055140" cy="15413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5299" y="3288481"/>
            <a:ext cx="1339235" cy="17856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3796" y="3288481"/>
            <a:ext cx="2380861" cy="17856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1744" y="1329724"/>
            <a:ext cx="175079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Оказывается, раньше</a:t>
            </a:r>
            <a:br>
              <a:rPr lang="ru-RU" sz="1200" dirty="0" smtClean="0"/>
            </a:br>
            <a:r>
              <a:rPr lang="ru-RU" sz="1200" dirty="0" smtClean="0"/>
              <a:t>ёлку украшали</a:t>
            </a:r>
            <a:br>
              <a:rPr lang="ru-RU" sz="1200" dirty="0" smtClean="0"/>
            </a:br>
            <a:r>
              <a:rPr lang="ru-RU" sz="1200" dirty="0" smtClean="0"/>
              <a:t>стеклянными бусами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618910" y="2341938"/>
            <a:ext cx="160653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Елена Петровна</a:t>
            </a:r>
            <a:br>
              <a:rPr lang="ru-RU" sz="1200" dirty="0" smtClean="0"/>
            </a:br>
            <a:r>
              <a:rPr lang="ru-RU" sz="1200" dirty="0" smtClean="0"/>
              <a:t>научила нас делать</a:t>
            </a:r>
            <a:br>
              <a:rPr lang="ru-RU" sz="1200" dirty="0" smtClean="0"/>
            </a:br>
            <a:r>
              <a:rPr lang="ru-RU" sz="1200" dirty="0" smtClean="0"/>
              <a:t>бусы на ёлку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82987" y="2623392"/>
            <a:ext cx="325762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Руководитель Изостудии</a:t>
            </a:r>
            <a:br>
              <a:rPr lang="ru-RU" sz="1200" dirty="0" smtClean="0"/>
            </a:br>
            <a:r>
              <a:rPr lang="ru-RU" sz="1200" dirty="0" smtClean="0"/>
              <a:t>Горюнова Виктория Алексеевна,</a:t>
            </a:r>
            <a:br>
              <a:rPr lang="ru-RU" sz="1200" dirty="0" smtClean="0"/>
            </a:br>
            <a:r>
              <a:rPr lang="ru-RU" sz="1200" dirty="0" smtClean="0"/>
              <a:t>провела мастер-класс «Новогодние шары»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4095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14"/>
          <p:cNvSpPr txBox="1">
            <a:spLocks noGrp="1"/>
          </p:cNvSpPr>
          <p:nvPr>
            <p:ph type="title"/>
          </p:nvPr>
        </p:nvSpPr>
        <p:spPr>
          <a:xfrm>
            <a:off x="580150" y="111956"/>
            <a:ext cx="6761100" cy="6532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Выполнение проекта. Создание музея</a:t>
            </a:r>
            <a:endParaRPr sz="2800" dirty="0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2112" y="4564998"/>
            <a:ext cx="3819848" cy="53067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/>
            <a:r>
              <a:rPr lang="ru-RU" sz="1600" dirty="0" smtClean="0">
                <a:latin typeface="+mn-lt"/>
              </a:rPr>
              <a:t>Проводим мастер-класс «Фонарики»</a:t>
            </a:r>
          </a:p>
          <a:p>
            <a:pPr marL="0" indent="0"/>
            <a:endParaRPr lang="ru-RU" sz="16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45970" y="3022969"/>
            <a:ext cx="166584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Мама Козловой Ани,</a:t>
            </a:r>
            <a:br>
              <a:rPr lang="ru-RU" sz="1200" dirty="0" smtClean="0"/>
            </a:br>
            <a:r>
              <a:rPr lang="ru-RU" sz="1200" dirty="0" smtClean="0"/>
              <a:t>Евгения Ивановна,</a:t>
            </a:r>
            <a:br>
              <a:rPr lang="ru-RU" sz="1200" dirty="0" smtClean="0"/>
            </a:br>
            <a:r>
              <a:rPr lang="ru-RU" sz="1200" dirty="0" smtClean="0"/>
              <a:t>научила нас делать </a:t>
            </a:r>
            <a:br>
              <a:rPr lang="ru-RU" sz="1200" dirty="0" smtClean="0"/>
            </a:br>
            <a:r>
              <a:rPr lang="ru-RU" sz="1200" dirty="0" smtClean="0"/>
              <a:t>фонарики на ёлку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59" y="3003798"/>
            <a:ext cx="1445441" cy="1927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43" y="950101"/>
            <a:ext cx="2395014" cy="1796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12" y="977165"/>
            <a:ext cx="2445130" cy="18338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10" y="3003798"/>
            <a:ext cx="1440924" cy="19212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4"/>
          <a:stretch/>
        </p:blipFill>
        <p:spPr>
          <a:xfrm>
            <a:off x="365881" y="862951"/>
            <a:ext cx="1739717" cy="1852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0"/>
          <a:stretch/>
        </p:blipFill>
        <p:spPr>
          <a:xfrm>
            <a:off x="1314540" y="2500791"/>
            <a:ext cx="1672081" cy="19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0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14"/>
          <p:cNvSpPr txBox="1">
            <a:spLocks noGrp="1"/>
          </p:cNvSpPr>
          <p:nvPr>
            <p:ph type="title"/>
          </p:nvPr>
        </p:nvSpPr>
        <p:spPr>
          <a:xfrm>
            <a:off x="580150" y="111956"/>
            <a:ext cx="6761100" cy="6532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Выполнение проекта. Создание музея</a:t>
            </a:r>
            <a:endParaRPr sz="2800" dirty="0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72241" y="4390366"/>
            <a:ext cx="5104971" cy="74109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Наряжаем ёлку самодельными игрушками</a:t>
            </a:r>
          </a:p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Игрушки для музея делим на тематические группы</a:t>
            </a:r>
          </a:p>
          <a:p>
            <a:pPr marL="0" indent="0">
              <a:spcBef>
                <a:spcPts val="300"/>
              </a:spcBef>
            </a:pPr>
            <a:endParaRPr lang="ru-RU" sz="1600" dirty="0" smtClean="0">
              <a:latin typeface="+mn-lt"/>
            </a:endParaRPr>
          </a:p>
          <a:p>
            <a:pPr marL="0" indent="0">
              <a:spcBef>
                <a:spcPts val="300"/>
              </a:spcBef>
            </a:pPr>
            <a:endParaRPr lang="ru-RU" sz="1600" dirty="0"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86" y="937485"/>
            <a:ext cx="1683232" cy="2244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2"/>
          <a:stretch/>
        </p:blipFill>
        <p:spPr>
          <a:xfrm>
            <a:off x="366999" y="743198"/>
            <a:ext cx="1725322" cy="1797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2" y="2356086"/>
            <a:ext cx="1416621" cy="18888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19355" y="3191896"/>
            <a:ext cx="173156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Нарядили ёлку</a:t>
            </a:r>
            <a:br>
              <a:rPr lang="ru-RU" sz="1200" dirty="0" smtClean="0"/>
            </a:br>
            <a:r>
              <a:rPr lang="ru-RU" sz="1200" dirty="0" smtClean="0"/>
              <a:t>фонариками, бусами.</a:t>
            </a:r>
          </a:p>
          <a:p>
            <a:pPr algn="ctr"/>
            <a:r>
              <a:rPr lang="ru-RU" sz="1200" dirty="0" smtClean="0"/>
              <a:t>Красиво получилось!</a:t>
            </a:r>
            <a:endParaRPr lang="ru-RU" sz="1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0" t="31568" r="17509"/>
          <a:stretch/>
        </p:blipFill>
        <p:spPr>
          <a:xfrm>
            <a:off x="7355296" y="483518"/>
            <a:ext cx="1503845" cy="19057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30188" r="16094"/>
          <a:stretch/>
        </p:blipFill>
        <p:spPr>
          <a:xfrm>
            <a:off x="4568956" y="1484112"/>
            <a:ext cx="1309243" cy="19784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25378" b="10223"/>
          <a:stretch/>
        </p:blipFill>
        <p:spPr>
          <a:xfrm>
            <a:off x="7254988" y="2905738"/>
            <a:ext cx="1704460" cy="16814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9095" b="10003"/>
          <a:stretch/>
        </p:blipFill>
        <p:spPr>
          <a:xfrm>
            <a:off x="5692436" y="3867893"/>
            <a:ext cx="1722600" cy="11505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4540" y="2540930"/>
            <a:ext cx="183095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…фигурки человечков </a:t>
            </a:r>
            <a:br>
              <a:rPr lang="ru-RU" sz="1200" dirty="0" smtClean="0"/>
            </a:br>
            <a:r>
              <a:rPr lang="ru-RU" sz="1200" dirty="0" smtClean="0"/>
              <a:t>и сказочных героев…</a:t>
            </a:r>
            <a:endParaRPr lang="ru-RU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256644" y="3607967"/>
            <a:ext cx="2098652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…и одна огромная шишка.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017203" y="704848"/>
            <a:ext cx="255711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В нашем музее оказались</a:t>
            </a:r>
            <a:br>
              <a:rPr lang="ru-RU" sz="1200" dirty="0" smtClean="0"/>
            </a:br>
            <a:r>
              <a:rPr lang="ru-RU" sz="1200" dirty="0" smtClean="0"/>
              <a:t>овощи, фрукты и другие плоды…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855267" y="1709755"/>
            <a:ext cx="106471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…сосульки, </a:t>
            </a:r>
            <a:br>
              <a:rPr lang="ru-RU" sz="1200" dirty="0" smtClean="0"/>
            </a:br>
            <a:r>
              <a:rPr lang="ru-RU" sz="1200" dirty="0" smtClean="0"/>
              <a:t>фонарики, </a:t>
            </a:r>
            <a:br>
              <a:rPr lang="ru-RU" sz="1200" dirty="0" smtClean="0"/>
            </a:br>
            <a:r>
              <a:rPr lang="ru-RU" sz="1200" dirty="0" smtClean="0"/>
              <a:t>звездочки…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6600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14"/>
          <p:cNvSpPr txBox="1">
            <a:spLocks noGrp="1"/>
          </p:cNvSpPr>
          <p:nvPr>
            <p:ph type="title"/>
          </p:nvPr>
        </p:nvSpPr>
        <p:spPr>
          <a:xfrm>
            <a:off x="580150" y="111956"/>
            <a:ext cx="6761100" cy="6532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Выполнение проекта. Создание музея</a:t>
            </a:r>
            <a:endParaRPr sz="2800" dirty="0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39552" y="4268450"/>
            <a:ext cx="4176464" cy="75001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Приводим в порядок, </a:t>
            </a:r>
            <a:r>
              <a:rPr lang="ru-RU" sz="1600" dirty="0">
                <a:latin typeface="+mn-lt"/>
              </a:rPr>
              <a:t>украшаем</a:t>
            </a:r>
            <a:r>
              <a:rPr lang="ru-RU" sz="1600" dirty="0" smtClean="0">
                <a:latin typeface="+mn-lt"/>
              </a:rPr>
              <a:t> чемодан</a:t>
            </a:r>
          </a:p>
          <a:p>
            <a:pPr marL="0" indent="0">
              <a:spcBef>
                <a:spcPts val="300"/>
              </a:spcBef>
            </a:pPr>
            <a:r>
              <a:rPr lang="ru-RU" sz="1600" dirty="0" smtClean="0">
                <a:latin typeface="+mn-lt"/>
              </a:rPr>
              <a:t>Собираем музей в чемодане</a:t>
            </a:r>
          </a:p>
          <a:p>
            <a:pPr marL="0" indent="0">
              <a:spcBef>
                <a:spcPts val="300"/>
              </a:spcBef>
            </a:pPr>
            <a:endParaRPr lang="ru-RU" sz="16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17767"/>
            <a:ext cx="1656184" cy="12421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6" y="2218454"/>
            <a:ext cx="1716850" cy="1287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46" y="1062435"/>
            <a:ext cx="2176124" cy="16320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65220"/>
            <a:ext cx="1978752" cy="14840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966" y="2862273"/>
            <a:ext cx="1683358" cy="12625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15" y="2504397"/>
            <a:ext cx="1909304" cy="14319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55" y="931938"/>
            <a:ext cx="1915464" cy="14365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342931"/>
            <a:ext cx="2246752" cy="16850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03049" y="3456886"/>
            <a:ext cx="16643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Сверху мы украсили чемодан рисунками</a:t>
            </a:r>
            <a:br>
              <a:rPr lang="ru-RU" sz="1200" dirty="0" smtClean="0"/>
            </a:br>
            <a:r>
              <a:rPr lang="ru-RU" sz="1200" dirty="0" smtClean="0"/>
              <a:t>ёлочных игрушек.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44986" y="722788"/>
            <a:ext cx="202010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/>
            </a:lvl1pPr>
          </a:lstStyle>
          <a:p>
            <a:r>
              <a:rPr lang="ru-RU" dirty="0"/>
              <a:t>Всю коллекцию</a:t>
            </a:r>
            <a:br>
              <a:rPr lang="ru-RU" dirty="0"/>
            </a:br>
            <a:r>
              <a:rPr lang="ru-RU" dirty="0"/>
              <a:t>по тематическим группам</a:t>
            </a:r>
            <a:br>
              <a:rPr lang="ru-RU" dirty="0"/>
            </a:br>
            <a:r>
              <a:rPr lang="ru-RU" dirty="0"/>
              <a:t>сложили в чемодан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5652120" y="4634790"/>
            <a:ext cx="998992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Всё готово!</a:t>
            </a:r>
            <a:endParaRPr lang="ru-RU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950908" y="3893959"/>
            <a:ext cx="129073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/>
            </a:lvl1pPr>
          </a:lstStyle>
          <a:p>
            <a:r>
              <a:rPr lang="ru-RU" dirty="0"/>
              <a:t>Всем хотелось </a:t>
            </a:r>
            <a:br>
              <a:rPr lang="ru-RU" dirty="0"/>
            </a:br>
            <a:r>
              <a:rPr lang="ru-RU" dirty="0"/>
              <a:t>участвовать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35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3B55"/>
      </a:dk1>
      <a:lt1>
        <a:srgbClr val="FFFFFF"/>
      </a:lt1>
      <a:dk2>
        <a:srgbClr val="0B87A1"/>
      </a:dk2>
      <a:lt2>
        <a:srgbClr val="EEF1EE"/>
      </a:lt2>
      <a:accent1>
        <a:srgbClr val="D3EBD5"/>
      </a:accent1>
      <a:accent2>
        <a:srgbClr val="80BFB7"/>
      </a:accent2>
      <a:accent3>
        <a:srgbClr val="0B87A1"/>
      </a:accent3>
      <a:accent4>
        <a:srgbClr val="01597F"/>
      </a:accent4>
      <a:accent5>
        <a:srgbClr val="003B55"/>
      </a:accent5>
      <a:accent6>
        <a:srgbClr val="001120"/>
      </a:accent6>
      <a:hlink>
        <a:srgbClr val="01597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Mowbray · SlidesCarnival</Template>
  <TotalTime>970</TotalTime>
  <Words>637</Words>
  <Application>Microsoft Office PowerPoint</Application>
  <PresentationFormat>Экран (16:9)</PresentationFormat>
  <Paragraphs>106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Titillium Web Light</vt:lpstr>
      <vt:lpstr>Dosis ExtraLight</vt:lpstr>
      <vt:lpstr>Arial</vt:lpstr>
      <vt:lpstr>Mowbray template</vt:lpstr>
      <vt:lpstr>Проект  Создание музея в чемодане «Истории елочных игрушек»</vt:lpstr>
      <vt:lpstr>Презентация PowerPoint</vt:lpstr>
      <vt:lpstr>Целеполагание. Постановка проблемы</vt:lpstr>
      <vt:lpstr>Планирование. Разработка проекта</vt:lpstr>
      <vt:lpstr>Выполнение проекта. Создание музея</vt:lpstr>
      <vt:lpstr>Выполнение проекта. Создание музея</vt:lpstr>
      <vt:lpstr>Выполнение проекта. Создание музея</vt:lpstr>
      <vt:lpstr>Выполнение проекта. Создание музея</vt:lpstr>
      <vt:lpstr>Выполнение проекта. Создание музея</vt:lpstr>
      <vt:lpstr>Выполнение проекта. Работа в музее</vt:lpstr>
      <vt:lpstr>Выполнение проекта. Работа в музее</vt:lpstr>
      <vt:lpstr>Выполнение проекта. Работа в музее</vt:lpstr>
      <vt:lpstr>Выполнение проекта. Работа в музее</vt:lpstr>
      <vt:lpstr>Презентация PowerPoint</vt:lpstr>
      <vt:lpstr>Спасибо за внимание! Приходите в наш музей!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«Создание музея в чемодане «Истории елочных игрушек»»</dc:title>
  <dc:creator>Пользователь</dc:creator>
  <cp:lastModifiedBy>Пользователь</cp:lastModifiedBy>
  <cp:revision>40</cp:revision>
  <dcterms:created xsi:type="dcterms:W3CDTF">2023-11-20T09:20:50Z</dcterms:created>
  <dcterms:modified xsi:type="dcterms:W3CDTF">2023-11-28T09:37:40Z</dcterms:modified>
</cp:coreProperties>
</file>