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7"/>
  </p:notesMasterIdLst>
  <p:sldIdLst>
    <p:sldId id="256" r:id="rId2"/>
    <p:sldId id="306" r:id="rId3"/>
    <p:sldId id="257" r:id="rId4"/>
    <p:sldId id="295" r:id="rId5"/>
    <p:sldId id="296" r:id="rId6"/>
    <p:sldId id="297" r:id="rId7"/>
    <p:sldId id="298" r:id="rId8"/>
    <p:sldId id="299" r:id="rId9"/>
    <p:sldId id="300" r:id="rId10"/>
    <p:sldId id="302" r:id="rId11"/>
    <p:sldId id="303" r:id="rId12"/>
    <p:sldId id="304" r:id="rId13"/>
    <p:sldId id="305" r:id="rId14"/>
    <p:sldId id="307" r:id="rId15"/>
    <p:sldId id="278" r:id="rId16"/>
  </p:sldIdLst>
  <p:sldSz cx="9144000" cy="5143500" type="screen16x9"/>
  <p:notesSz cx="6858000" cy="9144000"/>
  <p:embeddedFontLst>
    <p:embeddedFont>
      <p:font typeface="Titillium Web Light" panose="020B0604020202020204" charset="0"/>
      <p:regular r:id="rId18"/>
      <p:bold r:id="rId19"/>
      <p:italic r:id="rId20"/>
      <p:boldItalic r:id="rId21"/>
    </p:embeddedFont>
    <p:embeddedFont>
      <p:font typeface="Dosis ExtraLight" panose="020B0604020202020204" charset="0"/>
      <p:regular r:id="rId22"/>
      <p:bold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F24753E-8A85-4BEE-97E2-441CDA198357}">
  <a:tblStyle styleId="{0F24753E-8A85-4BEE-97E2-441CDA19835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A787F38-7B79-44E3-ACA7-109338EB0D08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>
      <p:cViewPr varScale="1">
        <p:scale>
          <a:sx n="135" d="100"/>
          <a:sy n="135" d="100"/>
        </p:scale>
        <p:origin x="960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0044090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3" name="Google Shape;383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4" name="Google Shape;3834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8" name="Google Shape;383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9" name="Google Shape;3839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44660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8" name="Google Shape;383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9" name="Google Shape;3839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479956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8" name="Google Shape;383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9" name="Google Shape;3839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1451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6" name="Google Shape;4056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7" name="Google Shape;4057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8" name="Google Shape;383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9" name="Google Shape;3839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8" name="Google Shape;383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9" name="Google Shape;3839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81591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8" name="Google Shape;383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9" name="Google Shape;3839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96220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8" name="Google Shape;383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9" name="Google Shape;3839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46188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8" name="Google Shape;383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9" name="Google Shape;3839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20306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8" name="Google Shape;383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9" name="Google Shape;3839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54328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8" name="Google Shape;383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9" name="Google Shape;3839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37774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8" name="Google Shape;383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9" name="Google Shape;3839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78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5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62000" y="696425"/>
            <a:ext cx="53967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 rot="10800000">
            <a:off x="8705367" y="28698"/>
            <a:ext cx="410132" cy="5086302"/>
            <a:chOff x="836200" y="238125"/>
            <a:chExt cx="422425" cy="5238750"/>
          </a:xfrm>
        </p:grpSpPr>
        <p:sp>
          <p:nvSpPr>
            <p:cNvPr id="12" name="Google Shape;12;p2"/>
            <p:cNvSpPr/>
            <p:nvPr/>
          </p:nvSpPr>
          <p:spPr>
            <a:xfrm>
              <a:off x="8362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8362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8362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362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8362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8362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362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362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362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362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362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362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362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362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362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362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362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8362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362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8362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8362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8362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8362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8362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8362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8362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8362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8362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8362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8362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8362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8362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8362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8362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8362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9867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9867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9867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9867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9867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9867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9867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9867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9867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9867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9867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9867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9867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9867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9867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9867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9867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9867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9867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9867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9867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9867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9867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11372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11372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11372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11372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11372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11372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11372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11372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11372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11372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11372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11372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11372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11372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11372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11372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11372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11372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11372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11372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11372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11372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" name="Google Shape;92;p2"/>
          <p:cNvGrpSpPr/>
          <p:nvPr/>
        </p:nvGrpSpPr>
        <p:grpSpPr>
          <a:xfrm rot="10800000">
            <a:off x="6659535" y="28698"/>
            <a:ext cx="2309844" cy="5086302"/>
            <a:chOff x="986700" y="238125"/>
            <a:chExt cx="2379075" cy="5238750"/>
          </a:xfrm>
        </p:grpSpPr>
        <p:sp>
          <p:nvSpPr>
            <p:cNvPr id="93" name="Google Shape;93;p2"/>
            <p:cNvSpPr/>
            <p:nvPr/>
          </p:nvSpPr>
          <p:spPr>
            <a:xfrm>
              <a:off x="9867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9867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9867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9867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9867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9867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9867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9867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9867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9867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9867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9867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11372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11372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11372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11372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1372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1372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1372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1372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1372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1372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1372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1372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1372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2877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2877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2877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2877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2877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2877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2877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2877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2877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2877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2877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2877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2877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2877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2877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2877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2877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2877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2877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2877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382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382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82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82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382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82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382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82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2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82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82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82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382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82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82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2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2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2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382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382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382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4382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4382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4382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4382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4382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4382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4382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4382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4382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4382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5887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5887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5887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5887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5887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5887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5887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15887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15887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5887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5887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5887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5887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5887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5887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5887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5887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5887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5887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7392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7392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7392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7392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7392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7392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7392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7392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7392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7392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7392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88975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88975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88975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88975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88975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20402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20402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20402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21907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23413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2642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2642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324435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2" name="Google Shape;212;p2"/>
          <p:cNvGrpSpPr/>
          <p:nvPr/>
        </p:nvGrpSpPr>
        <p:grpSpPr>
          <a:xfrm rot="10800000">
            <a:off x="6367294" y="28698"/>
            <a:ext cx="2017554" cy="5086302"/>
            <a:chOff x="1588750" y="238125"/>
            <a:chExt cx="2078025" cy="5238750"/>
          </a:xfrm>
        </p:grpSpPr>
        <p:sp>
          <p:nvSpPr>
            <p:cNvPr id="213" name="Google Shape;213;p2"/>
            <p:cNvSpPr/>
            <p:nvPr/>
          </p:nvSpPr>
          <p:spPr>
            <a:xfrm>
              <a:off x="15887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15887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15887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15887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15887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15887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17392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17392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7392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7392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392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392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392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8975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8975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8975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88975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88975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88975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188975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188975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188975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88975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88975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88975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88975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88975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88975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188975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188975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188975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188975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20402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20402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20402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20402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20402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20402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20402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20402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20402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20402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20402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20402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20402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20402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20402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20402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20402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20402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20402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2190775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2190775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2190775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2190775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21907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21907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2190775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2190775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21907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2190775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21907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2190775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21907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21907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21907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2190775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"/>
            <p:cNvSpPr/>
            <p:nvPr/>
          </p:nvSpPr>
          <p:spPr>
            <a:xfrm>
              <a:off x="21907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21907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2190775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"/>
            <p:cNvSpPr/>
            <p:nvPr/>
          </p:nvSpPr>
          <p:spPr>
            <a:xfrm>
              <a:off x="21907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2190775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2190775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21907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21907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2190775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23413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23413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23413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23413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23413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23413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23413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23413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23413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23413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23413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23413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23413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23413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23413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23413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"/>
            <p:cNvSpPr/>
            <p:nvPr/>
          </p:nvSpPr>
          <p:spPr>
            <a:xfrm>
              <a:off x="23413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"/>
            <p:cNvSpPr/>
            <p:nvPr/>
          </p:nvSpPr>
          <p:spPr>
            <a:xfrm>
              <a:off x="23413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23413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23413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"/>
            <p:cNvSpPr/>
            <p:nvPr/>
          </p:nvSpPr>
          <p:spPr>
            <a:xfrm>
              <a:off x="23413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23413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"/>
            <p:cNvSpPr/>
            <p:nvPr/>
          </p:nvSpPr>
          <p:spPr>
            <a:xfrm>
              <a:off x="23413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"/>
            <p:cNvSpPr/>
            <p:nvPr/>
          </p:nvSpPr>
          <p:spPr>
            <a:xfrm>
              <a:off x="23413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"/>
            <p:cNvSpPr/>
            <p:nvPr/>
          </p:nvSpPr>
          <p:spPr>
            <a:xfrm>
              <a:off x="23413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"/>
            <p:cNvSpPr/>
            <p:nvPr/>
          </p:nvSpPr>
          <p:spPr>
            <a:xfrm>
              <a:off x="23413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"/>
            <p:cNvSpPr/>
            <p:nvPr/>
          </p:nvSpPr>
          <p:spPr>
            <a:xfrm>
              <a:off x="24918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"/>
            <p:cNvSpPr/>
            <p:nvPr/>
          </p:nvSpPr>
          <p:spPr>
            <a:xfrm>
              <a:off x="24918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24918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24918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"/>
            <p:cNvSpPr/>
            <p:nvPr/>
          </p:nvSpPr>
          <p:spPr>
            <a:xfrm>
              <a:off x="24918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24918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24918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24918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24918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"/>
            <p:cNvSpPr/>
            <p:nvPr/>
          </p:nvSpPr>
          <p:spPr>
            <a:xfrm>
              <a:off x="24918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24918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24918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"/>
            <p:cNvSpPr/>
            <p:nvPr/>
          </p:nvSpPr>
          <p:spPr>
            <a:xfrm>
              <a:off x="24918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"/>
            <p:cNvSpPr/>
            <p:nvPr/>
          </p:nvSpPr>
          <p:spPr>
            <a:xfrm>
              <a:off x="24918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24918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24918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24918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24918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24918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24918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24918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24918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24918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"/>
            <p:cNvSpPr/>
            <p:nvPr/>
          </p:nvSpPr>
          <p:spPr>
            <a:xfrm>
              <a:off x="24918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"/>
            <p:cNvSpPr/>
            <p:nvPr/>
          </p:nvSpPr>
          <p:spPr>
            <a:xfrm>
              <a:off x="24918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2642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2642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2642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2642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2642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2642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"/>
            <p:cNvSpPr/>
            <p:nvPr/>
          </p:nvSpPr>
          <p:spPr>
            <a:xfrm>
              <a:off x="2642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2642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2642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2642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2642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2642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2642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2642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2642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2642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2642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2642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2642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2642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2792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2792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2792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2792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2792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2792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2792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2792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2792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2792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"/>
            <p:cNvSpPr/>
            <p:nvPr/>
          </p:nvSpPr>
          <p:spPr>
            <a:xfrm>
              <a:off x="2792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2"/>
            <p:cNvSpPr/>
            <p:nvPr/>
          </p:nvSpPr>
          <p:spPr>
            <a:xfrm>
              <a:off x="2792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2"/>
            <p:cNvSpPr/>
            <p:nvPr/>
          </p:nvSpPr>
          <p:spPr>
            <a:xfrm>
              <a:off x="2792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2792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2792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2792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2792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2792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294332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294332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294332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294332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294332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294332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294332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294332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294332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294332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294332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294332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2"/>
            <p:cNvSpPr/>
            <p:nvPr/>
          </p:nvSpPr>
          <p:spPr>
            <a:xfrm>
              <a:off x="294332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2"/>
            <p:cNvSpPr/>
            <p:nvPr/>
          </p:nvSpPr>
          <p:spPr>
            <a:xfrm>
              <a:off x="294332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2"/>
            <p:cNvSpPr/>
            <p:nvPr/>
          </p:nvSpPr>
          <p:spPr>
            <a:xfrm>
              <a:off x="294332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2"/>
            <p:cNvSpPr/>
            <p:nvPr/>
          </p:nvSpPr>
          <p:spPr>
            <a:xfrm>
              <a:off x="294332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2"/>
            <p:cNvSpPr/>
            <p:nvPr/>
          </p:nvSpPr>
          <p:spPr>
            <a:xfrm>
              <a:off x="294332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2"/>
            <p:cNvSpPr/>
            <p:nvPr/>
          </p:nvSpPr>
          <p:spPr>
            <a:xfrm>
              <a:off x="294332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2"/>
            <p:cNvSpPr/>
            <p:nvPr/>
          </p:nvSpPr>
          <p:spPr>
            <a:xfrm>
              <a:off x="3093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2"/>
            <p:cNvSpPr/>
            <p:nvPr/>
          </p:nvSpPr>
          <p:spPr>
            <a:xfrm>
              <a:off x="3093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2"/>
            <p:cNvSpPr/>
            <p:nvPr/>
          </p:nvSpPr>
          <p:spPr>
            <a:xfrm>
              <a:off x="3093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2"/>
            <p:cNvSpPr/>
            <p:nvPr/>
          </p:nvSpPr>
          <p:spPr>
            <a:xfrm>
              <a:off x="3093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2"/>
            <p:cNvSpPr/>
            <p:nvPr/>
          </p:nvSpPr>
          <p:spPr>
            <a:xfrm>
              <a:off x="3093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2"/>
            <p:cNvSpPr/>
            <p:nvPr/>
          </p:nvSpPr>
          <p:spPr>
            <a:xfrm>
              <a:off x="3093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"/>
            <p:cNvSpPr/>
            <p:nvPr/>
          </p:nvSpPr>
          <p:spPr>
            <a:xfrm>
              <a:off x="3093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"/>
            <p:cNvSpPr/>
            <p:nvPr/>
          </p:nvSpPr>
          <p:spPr>
            <a:xfrm>
              <a:off x="3093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"/>
            <p:cNvSpPr/>
            <p:nvPr/>
          </p:nvSpPr>
          <p:spPr>
            <a:xfrm>
              <a:off x="3093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2"/>
            <p:cNvSpPr/>
            <p:nvPr/>
          </p:nvSpPr>
          <p:spPr>
            <a:xfrm>
              <a:off x="324435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2"/>
            <p:cNvSpPr/>
            <p:nvPr/>
          </p:nvSpPr>
          <p:spPr>
            <a:xfrm>
              <a:off x="324435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2"/>
            <p:cNvSpPr/>
            <p:nvPr/>
          </p:nvSpPr>
          <p:spPr>
            <a:xfrm>
              <a:off x="324435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2"/>
            <p:cNvSpPr/>
            <p:nvPr/>
          </p:nvSpPr>
          <p:spPr>
            <a:xfrm>
              <a:off x="324435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2"/>
            <p:cNvSpPr/>
            <p:nvPr/>
          </p:nvSpPr>
          <p:spPr>
            <a:xfrm>
              <a:off x="324435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2"/>
            <p:cNvSpPr/>
            <p:nvPr/>
          </p:nvSpPr>
          <p:spPr>
            <a:xfrm>
              <a:off x="324435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2"/>
            <p:cNvSpPr/>
            <p:nvPr/>
          </p:nvSpPr>
          <p:spPr>
            <a:xfrm>
              <a:off x="324435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2"/>
            <p:cNvSpPr/>
            <p:nvPr/>
          </p:nvSpPr>
          <p:spPr>
            <a:xfrm>
              <a:off x="324435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2"/>
            <p:cNvSpPr/>
            <p:nvPr/>
          </p:nvSpPr>
          <p:spPr>
            <a:xfrm>
              <a:off x="3394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2"/>
            <p:cNvSpPr/>
            <p:nvPr/>
          </p:nvSpPr>
          <p:spPr>
            <a:xfrm>
              <a:off x="3394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2"/>
            <p:cNvSpPr/>
            <p:nvPr/>
          </p:nvSpPr>
          <p:spPr>
            <a:xfrm>
              <a:off x="3394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2"/>
            <p:cNvSpPr/>
            <p:nvPr/>
          </p:nvSpPr>
          <p:spPr>
            <a:xfrm>
              <a:off x="33948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2"/>
            <p:cNvSpPr/>
            <p:nvPr/>
          </p:nvSpPr>
          <p:spPr>
            <a:xfrm>
              <a:off x="3394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2"/>
            <p:cNvSpPr/>
            <p:nvPr/>
          </p:nvSpPr>
          <p:spPr>
            <a:xfrm>
              <a:off x="3394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2"/>
            <p:cNvSpPr/>
            <p:nvPr/>
          </p:nvSpPr>
          <p:spPr>
            <a:xfrm>
              <a:off x="3545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"/>
            <p:cNvSpPr/>
            <p:nvPr/>
          </p:nvSpPr>
          <p:spPr>
            <a:xfrm>
              <a:off x="3545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2"/>
            <p:cNvSpPr/>
            <p:nvPr/>
          </p:nvSpPr>
          <p:spPr>
            <a:xfrm>
              <a:off x="3545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2" name="Google Shape;422;p2"/>
          <p:cNvGrpSpPr/>
          <p:nvPr/>
        </p:nvGrpSpPr>
        <p:grpSpPr>
          <a:xfrm rot="10800000">
            <a:off x="6367294" y="28698"/>
            <a:ext cx="2309820" cy="5086302"/>
            <a:chOff x="1287725" y="238125"/>
            <a:chExt cx="2379050" cy="5238750"/>
          </a:xfrm>
        </p:grpSpPr>
        <p:sp>
          <p:nvSpPr>
            <p:cNvPr id="423" name="Google Shape;423;p2"/>
            <p:cNvSpPr/>
            <p:nvPr/>
          </p:nvSpPr>
          <p:spPr>
            <a:xfrm>
              <a:off x="12877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"/>
            <p:cNvSpPr/>
            <p:nvPr/>
          </p:nvSpPr>
          <p:spPr>
            <a:xfrm>
              <a:off x="12877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2"/>
            <p:cNvSpPr/>
            <p:nvPr/>
          </p:nvSpPr>
          <p:spPr>
            <a:xfrm>
              <a:off x="12877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2"/>
            <p:cNvSpPr/>
            <p:nvPr/>
          </p:nvSpPr>
          <p:spPr>
            <a:xfrm>
              <a:off x="12877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2"/>
            <p:cNvSpPr/>
            <p:nvPr/>
          </p:nvSpPr>
          <p:spPr>
            <a:xfrm>
              <a:off x="12877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2"/>
            <p:cNvSpPr/>
            <p:nvPr/>
          </p:nvSpPr>
          <p:spPr>
            <a:xfrm>
              <a:off x="12877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2"/>
            <p:cNvSpPr/>
            <p:nvPr/>
          </p:nvSpPr>
          <p:spPr>
            <a:xfrm>
              <a:off x="12877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2"/>
            <p:cNvSpPr/>
            <p:nvPr/>
          </p:nvSpPr>
          <p:spPr>
            <a:xfrm>
              <a:off x="12877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2"/>
            <p:cNvSpPr/>
            <p:nvPr/>
          </p:nvSpPr>
          <p:spPr>
            <a:xfrm>
              <a:off x="12877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2"/>
            <p:cNvSpPr/>
            <p:nvPr/>
          </p:nvSpPr>
          <p:spPr>
            <a:xfrm>
              <a:off x="12877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2"/>
            <p:cNvSpPr/>
            <p:nvPr/>
          </p:nvSpPr>
          <p:spPr>
            <a:xfrm>
              <a:off x="12877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"/>
            <p:cNvSpPr/>
            <p:nvPr/>
          </p:nvSpPr>
          <p:spPr>
            <a:xfrm>
              <a:off x="12877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"/>
            <p:cNvSpPr/>
            <p:nvPr/>
          </p:nvSpPr>
          <p:spPr>
            <a:xfrm>
              <a:off x="12877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"/>
            <p:cNvSpPr/>
            <p:nvPr/>
          </p:nvSpPr>
          <p:spPr>
            <a:xfrm>
              <a:off x="12877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"/>
            <p:cNvSpPr/>
            <p:nvPr/>
          </p:nvSpPr>
          <p:spPr>
            <a:xfrm>
              <a:off x="12877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"/>
            <p:cNvSpPr/>
            <p:nvPr/>
          </p:nvSpPr>
          <p:spPr>
            <a:xfrm>
              <a:off x="14382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2"/>
            <p:cNvSpPr/>
            <p:nvPr/>
          </p:nvSpPr>
          <p:spPr>
            <a:xfrm>
              <a:off x="14382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"/>
            <p:cNvSpPr/>
            <p:nvPr/>
          </p:nvSpPr>
          <p:spPr>
            <a:xfrm>
              <a:off x="14382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"/>
            <p:cNvSpPr/>
            <p:nvPr/>
          </p:nvSpPr>
          <p:spPr>
            <a:xfrm>
              <a:off x="14382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"/>
            <p:cNvSpPr/>
            <p:nvPr/>
          </p:nvSpPr>
          <p:spPr>
            <a:xfrm>
              <a:off x="15887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"/>
            <p:cNvSpPr/>
            <p:nvPr/>
          </p:nvSpPr>
          <p:spPr>
            <a:xfrm>
              <a:off x="15887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"/>
            <p:cNvSpPr/>
            <p:nvPr/>
          </p:nvSpPr>
          <p:spPr>
            <a:xfrm>
              <a:off x="15887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"/>
            <p:cNvSpPr/>
            <p:nvPr/>
          </p:nvSpPr>
          <p:spPr>
            <a:xfrm>
              <a:off x="15887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"/>
            <p:cNvSpPr/>
            <p:nvPr/>
          </p:nvSpPr>
          <p:spPr>
            <a:xfrm>
              <a:off x="15887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"/>
            <p:cNvSpPr/>
            <p:nvPr/>
          </p:nvSpPr>
          <p:spPr>
            <a:xfrm>
              <a:off x="15887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2"/>
            <p:cNvSpPr/>
            <p:nvPr/>
          </p:nvSpPr>
          <p:spPr>
            <a:xfrm>
              <a:off x="15887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2"/>
            <p:cNvSpPr/>
            <p:nvPr/>
          </p:nvSpPr>
          <p:spPr>
            <a:xfrm>
              <a:off x="15887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"/>
            <p:cNvSpPr/>
            <p:nvPr/>
          </p:nvSpPr>
          <p:spPr>
            <a:xfrm>
              <a:off x="15887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"/>
            <p:cNvSpPr/>
            <p:nvPr/>
          </p:nvSpPr>
          <p:spPr>
            <a:xfrm>
              <a:off x="15887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"/>
            <p:cNvSpPr/>
            <p:nvPr/>
          </p:nvSpPr>
          <p:spPr>
            <a:xfrm>
              <a:off x="17392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"/>
            <p:cNvSpPr/>
            <p:nvPr/>
          </p:nvSpPr>
          <p:spPr>
            <a:xfrm>
              <a:off x="17392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"/>
            <p:cNvSpPr/>
            <p:nvPr/>
          </p:nvSpPr>
          <p:spPr>
            <a:xfrm>
              <a:off x="17392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"/>
            <p:cNvSpPr/>
            <p:nvPr/>
          </p:nvSpPr>
          <p:spPr>
            <a:xfrm>
              <a:off x="17392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"/>
            <p:cNvSpPr/>
            <p:nvPr/>
          </p:nvSpPr>
          <p:spPr>
            <a:xfrm>
              <a:off x="17392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"/>
            <p:cNvSpPr/>
            <p:nvPr/>
          </p:nvSpPr>
          <p:spPr>
            <a:xfrm>
              <a:off x="17392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"/>
            <p:cNvSpPr/>
            <p:nvPr/>
          </p:nvSpPr>
          <p:spPr>
            <a:xfrm>
              <a:off x="17392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"/>
            <p:cNvSpPr/>
            <p:nvPr/>
          </p:nvSpPr>
          <p:spPr>
            <a:xfrm>
              <a:off x="17392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"/>
            <p:cNvSpPr/>
            <p:nvPr/>
          </p:nvSpPr>
          <p:spPr>
            <a:xfrm>
              <a:off x="17392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"/>
            <p:cNvSpPr/>
            <p:nvPr/>
          </p:nvSpPr>
          <p:spPr>
            <a:xfrm>
              <a:off x="17392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"/>
            <p:cNvSpPr/>
            <p:nvPr/>
          </p:nvSpPr>
          <p:spPr>
            <a:xfrm>
              <a:off x="17392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"/>
            <p:cNvSpPr/>
            <p:nvPr/>
          </p:nvSpPr>
          <p:spPr>
            <a:xfrm>
              <a:off x="17392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2"/>
            <p:cNvSpPr/>
            <p:nvPr/>
          </p:nvSpPr>
          <p:spPr>
            <a:xfrm>
              <a:off x="17392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"/>
            <p:cNvSpPr/>
            <p:nvPr/>
          </p:nvSpPr>
          <p:spPr>
            <a:xfrm>
              <a:off x="17392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"/>
            <p:cNvSpPr/>
            <p:nvPr/>
          </p:nvSpPr>
          <p:spPr>
            <a:xfrm>
              <a:off x="17392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2"/>
            <p:cNvSpPr/>
            <p:nvPr/>
          </p:nvSpPr>
          <p:spPr>
            <a:xfrm>
              <a:off x="17392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2"/>
            <p:cNvSpPr/>
            <p:nvPr/>
          </p:nvSpPr>
          <p:spPr>
            <a:xfrm>
              <a:off x="17392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2"/>
            <p:cNvSpPr/>
            <p:nvPr/>
          </p:nvSpPr>
          <p:spPr>
            <a:xfrm>
              <a:off x="188975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2"/>
            <p:cNvSpPr/>
            <p:nvPr/>
          </p:nvSpPr>
          <p:spPr>
            <a:xfrm>
              <a:off x="188975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2"/>
            <p:cNvSpPr/>
            <p:nvPr/>
          </p:nvSpPr>
          <p:spPr>
            <a:xfrm>
              <a:off x="188975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"/>
            <p:cNvSpPr/>
            <p:nvPr/>
          </p:nvSpPr>
          <p:spPr>
            <a:xfrm>
              <a:off x="188975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"/>
            <p:cNvSpPr/>
            <p:nvPr/>
          </p:nvSpPr>
          <p:spPr>
            <a:xfrm>
              <a:off x="188975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"/>
            <p:cNvSpPr/>
            <p:nvPr/>
          </p:nvSpPr>
          <p:spPr>
            <a:xfrm>
              <a:off x="188975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"/>
            <p:cNvSpPr/>
            <p:nvPr/>
          </p:nvSpPr>
          <p:spPr>
            <a:xfrm>
              <a:off x="188975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"/>
            <p:cNvSpPr/>
            <p:nvPr/>
          </p:nvSpPr>
          <p:spPr>
            <a:xfrm>
              <a:off x="188975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"/>
            <p:cNvSpPr/>
            <p:nvPr/>
          </p:nvSpPr>
          <p:spPr>
            <a:xfrm>
              <a:off x="188975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"/>
            <p:cNvSpPr/>
            <p:nvPr/>
          </p:nvSpPr>
          <p:spPr>
            <a:xfrm>
              <a:off x="188975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"/>
            <p:cNvSpPr/>
            <p:nvPr/>
          </p:nvSpPr>
          <p:spPr>
            <a:xfrm>
              <a:off x="188975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2"/>
            <p:cNvSpPr/>
            <p:nvPr/>
          </p:nvSpPr>
          <p:spPr>
            <a:xfrm>
              <a:off x="20402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2"/>
            <p:cNvSpPr/>
            <p:nvPr/>
          </p:nvSpPr>
          <p:spPr>
            <a:xfrm>
              <a:off x="20402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2"/>
            <p:cNvSpPr/>
            <p:nvPr/>
          </p:nvSpPr>
          <p:spPr>
            <a:xfrm>
              <a:off x="20402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2"/>
            <p:cNvSpPr/>
            <p:nvPr/>
          </p:nvSpPr>
          <p:spPr>
            <a:xfrm>
              <a:off x="20402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2"/>
            <p:cNvSpPr/>
            <p:nvPr/>
          </p:nvSpPr>
          <p:spPr>
            <a:xfrm>
              <a:off x="20402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"/>
            <p:cNvSpPr/>
            <p:nvPr/>
          </p:nvSpPr>
          <p:spPr>
            <a:xfrm>
              <a:off x="20402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"/>
            <p:cNvSpPr/>
            <p:nvPr/>
          </p:nvSpPr>
          <p:spPr>
            <a:xfrm>
              <a:off x="20402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"/>
            <p:cNvSpPr/>
            <p:nvPr/>
          </p:nvSpPr>
          <p:spPr>
            <a:xfrm>
              <a:off x="20402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"/>
            <p:cNvSpPr/>
            <p:nvPr/>
          </p:nvSpPr>
          <p:spPr>
            <a:xfrm>
              <a:off x="20402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2"/>
            <p:cNvSpPr/>
            <p:nvPr/>
          </p:nvSpPr>
          <p:spPr>
            <a:xfrm>
              <a:off x="20402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2"/>
            <p:cNvSpPr/>
            <p:nvPr/>
          </p:nvSpPr>
          <p:spPr>
            <a:xfrm>
              <a:off x="20402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"/>
            <p:cNvSpPr/>
            <p:nvPr/>
          </p:nvSpPr>
          <p:spPr>
            <a:xfrm>
              <a:off x="20402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"/>
            <p:cNvSpPr/>
            <p:nvPr/>
          </p:nvSpPr>
          <p:spPr>
            <a:xfrm>
              <a:off x="20402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"/>
            <p:cNvSpPr/>
            <p:nvPr/>
          </p:nvSpPr>
          <p:spPr>
            <a:xfrm>
              <a:off x="21907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2"/>
            <p:cNvSpPr/>
            <p:nvPr/>
          </p:nvSpPr>
          <p:spPr>
            <a:xfrm>
              <a:off x="21907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2"/>
            <p:cNvSpPr/>
            <p:nvPr/>
          </p:nvSpPr>
          <p:spPr>
            <a:xfrm>
              <a:off x="21907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2"/>
            <p:cNvSpPr/>
            <p:nvPr/>
          </p:nvSpPr>
          <p:spPr>
            <a:xfrm>
              <a:off x="21907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2"/>
            <p:cNvSpPr/>
            <p:nvPr/>
          </p:nvSpPr>
          <p:spPr>
            <a:xfrm>
              <a:off x="21907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"/>
            <p:cNvSpPr/>
            <p:nvPr/>
          </p:nvSpPr>
          <p:spPr>
            <a:xfrm>
              <a:off x="2190775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2"/>
            <p:cNvSpPr/>
            <p:nvPr/>
          </p:nvSpPr>
          <p:spPr>
            <a:xfrm>
              <a:off x="21907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2"/>
            <p:cNvSpPr/>
            <p:nvPr/>
          </p:nvSpPr>
          <p:spPr>
            <a:xfrm>
              <a:off x="21907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"/>
            <p:cNvSpPr/>
            <p:nvPr/>
          </p:nvSpPr>
          <p:spPr>
            <a:xfrm>
              <a:off x="2190775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"/>
            <p:cNvSpPr/>
            <p:nvPr/>
          </p:nvSpPr>
          <p:spPr>
            <a:xfrm>
              <a:off x="23413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"/>
            <p:cNvSpPr/>
            <p:nvPr/>
          </p:nvSpPr>
          <p:spPr>
            <a:xfrm>
              <a:off x="23413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"/>
            <p:cNvSpPr/>
            <p:nvPr/>
          </p:nvSpPr>
          <p:spPr>
            <a:xfrm>
              <a:off x="23413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"/>
            <p:cNvSpPr/>
            <p:nvPr/>
          </p:nvSpPr>
          <p:spPr>
            <a:xfrm>
              <a:off x="23413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"/>
            <p:cNvSpPr/>
            <p:nvPr/>
          </p:nvSpPr>
          <p:spPr>
            <a:xfrm>
              <a:off x="23413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2"/>
            <p:cNvSpPr/>
            <p:nvPr/>
          </p:nvSpPr>
          <p:spPr>
            <a:xfrm>
              <a:off x="23413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2"/>
            <p:cNvSpPr/>
            <p:nvPr/>
          </p:nvSpPr>
          <p:spPr>
            <a:xfrm>
              <a:off x="23413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2"/>
            <p:cNvSpPr/>
            <p:nvPr/>
          </p:nvSpPr>
          <p:spPr>
            <a:xfrm>
              <a:off x="23413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2"/>
            <p:cNvSpPr/>
            <p:nvPr/>
          </p:nvSpPr>
          <p:spPr>
            <a:xfrm>
              <a:off x="24918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2"/>
            <p:cNvSpPr/>
            <p:nvPr/>
          </p:nvSpPr>
          <p:spPr>
            <a:xfrm>
              <a:off x="24918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2"/>
            <p:cNvSpPr/>
            <p:nvPr/>
          </p:nvSpPr>
          <p:spPr>
            <a:xfrm>
              <a:off x="24918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2"/>
            <p:cNvSpPr/>
            <p:nvPr/>
          </p:nvSpPr>
          <p:spPr>
            <a:xfrm>
              <a:off x="24918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2"/>
            <p:cNvSpPr/>
            <p:nvPr/>
          </p:nvSpPr>
          <p:spPr>
            <a:xfrm>
              <a:off x="24918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2"/>
            <p:cNvSpPr/>
            <p:nvPr/>
          </p:nvSpPr>
          <p:spPr>
            <a:xfrm>
              <a:off x="2642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2"/>
            <p:cNvSpPr/>
            <p:nvPr/>
          </p:nvSpPr>
          <p:spPr>
            <a:xfrm>
              <a:off x="2642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2"/>
            <p:cNvSpPr/>
            <p:nvPr/>
          </p:nvSpPr>
          <p:spPr>
            <a:xfrm>
              <a:off x="2642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2"/>
            <p:cNvSpPr/>
            <p:nvPr/>
          </p:nvSpPr>
          <p:spPr>
            <a:xfrm>
              <a:off x="2642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2"/>
            <p:cNvSpPr/>
            <p:nvPr/>
          </p:nvSpPr>
          <p:spPr>
            <a:xfrm>
              <a:off x="2642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2"/>
            <p:cNvSpPr/>
            <p:nvPr/>
          </p:nvSpPr>
          <p:spPr>
            <a:xfrm>
              <a:off x="2792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2"/>
            <p:cNvSpPr/>
            <p:nvPr/>
          </p:nvSpPr>
          <p:spPr>
            <a:xfrm>
              <a:off x="294332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2"/>
            <p:cNvSpPr/>
            <p:nvPr/>
          </p:nvSpPr>
          <p:spPr>
            <a:xfrm>
              <a:off x="294332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2"/>
            <p:cNvSpPr/>
            <p:nvPr/>
          </p:nvSpPr>
          <p:spPr>
            <a:xfrm>
              <a:off x="3093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2"/>
            <p:cNvSpPr/>
            <p:nvPr/>
          </p:nvSpPr>
          <p:spPr>
            <a:xfrm>
              <a:off x="3394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2"/>
            <p:cNvSpPr/>
            <p:nvPr/>
          </p:nvSpPr>
          <p:spPr>
            <a:xfrm>
              <a:off x="3545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3"/>
        </a:solidFill>
        <a:effectLst/>
      </p:bgPr>
    </p:bg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p4"/>
          <p:cNvSpPr txBox="1">
            <a:spLocks noGrp="1"/>
          </p:cNvSpPr>
          <p:nvPr>
            <p:ph type="body" idx="1"/>
          </p:nvPr>
        </p:nvSpPr>
        <p:spPr>
          <a:xfrm>
            <a:off x="1278575" y="739550"/>
            <a:ext cx="4281000" cy="36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Char char="▪"/>
              <a:defRPr sz="3000" i="1">
                <a:solidFill>
                  <a:schemeClr val="lt1"/>
                </a:solidFill>
              </a:defRPr>
            </a:lvl1pPr>
            <a:lvl2pPr marL="914400" lvl="1" indent="-4191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▫"/>
              <a:defRPr sz="3000" i="1">
                <a:solidFill>
                  <a:schemeClr val="lt1"/>
                </a:solidFill>
              </a:defRPr>
            </a:lvl2pPr>
            <a:lvl3pPr marL="1371600" lvl="2" indent="-4191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▫"/>
              <a:defRPr sz="3000" i="1">
                <a:solidFill>
                  <a:schemeClr val="lt1"/>
                </a:solidFill>
              </a:defRPr>
            </a:lvl3pPr>
            <a:lvl4pPr marL="1828800" lvl="3" indent="-4191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▫"/>
              <a:defRPr sz="3000" i="1">
                <a:solidFill>
                  <a:schemeClr val="lt1"/>
                </a:solidFill>
              </a:defRPr>
            </a:lvl4pPr>
            <a:lvl5pPr marL="2286000" lvl="4" indent="-4191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▫"/>
              <a:defRPr sz="3000" i="1">
                <a:solidFill>
                  <a:schemeClr val="lt1"/>
                </a:solidFill>
              </a:defRPr>
            </a:lvl5pPr>
            <a:lvl6pPr marL="2743200" lvl="5" indent="-4191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▫"/>
              <a:defRPr sz="3000" i="1">
                <a:solidFill>
                  <a:schemeClr val="lt1"/>
                </a:solidFill>
              </a:defRPr>
            </a:lvl6pPr>
            <a:lvl7pPr marL="3200400" lvl="6" indent="-4191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●"/>
              <a:defRPr sz="3000" i="1">
                <a:solidFill>
                  <a:schemeClr val="lt1"/>
                </a:solidFill>
              </a:defRPr>
            </a:lvl7pPr>
            <a:lvl8pPr marL="3657600" lvl="7" indent="-4191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○"/>
              <a:defRPr sz="3000" i="1">
                <a:solidFill>
                  <a:schemeClr val="lt1"/>
                </a:solidFill>
              </a:defRPr>
            </a:lvl8pPr>
            <a:lvl9pPr marL="4114800" lvl="8" indent="-419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■"/>
              <a:defRPr sz="3000" i="1">
                <a:solidFill>
                  <a:schemeClr val="lt1"/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7" name="Google Shape;1047;p4"/>
          <p:cNvSpPr txBox="1">
            <a:spLocks noGrp="1"/>
          </p:cNvSpPr>
          <p:nvPr>
            <p:ph type="sldNum" idx="12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048" name="Google Shape;1048;p4"/>
          <p:cNvGrpSpPr/>
          <p:nvPr/>
        </p:nvGrpSpPr>
        <p:grpSpPr>
          <a:xfrm rot="10800000">
            <a:off x="8705367" y="28698"/>
            <a:ext cx="410132" cy="5086302"/>
            <a:chOff x="836200" y="238125"/>
            <a:chExt cx="422425" cy="5238750"/>
          </a:xfrm>
        </p:grpSpPr>
        <p:sp>
          <p:nvSpPr>
            <p:cNvPr id="1049" name="Google Shape;1049;p4"/>
            <p:cNvSpPr/>
            <p:nvPr/>
          </p:nvSpPr>
          <p:spPr>
            <a:xfrm>
              <a:off x="8362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4"/>
            <p:cNvSpPr/>
            <p:nvPr/>
          </p:nvSpPr>
          <p:spPr>
            <a:xfrm>
              <a:off x="8362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4"/>
            <p:cNvSpPr/>
            <p:nvPr/>
          </p:nvSpPr>
          <p:spPr>
            <a:xfrm>
              <a:off x="8362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4"/>
            <p:cNvSpPr/>
            <p:nvPr/>
          </p:nvSpPr>
          <p:spPr>
            <a:xfrm>
              <a:off x="8362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4"/>
            <p:cNvSpPr/>
            <p:nvPr/>
          </p:nvSpPr>
          <p:spPr>
            <a:xfrm>
              <a:off x="8362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4"/>
            <p:cNvSpPr/>
            <p:nvPr/>
          </p:nvSpPr>
          <p:spPr>
            <a:xfrm>
              <a:off x="8362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4"/>
            <p:cNvSpPr/>
            <p:nvPr/>
          </p:nvSpPr>
          <p:spPr>
            <a:xfrm>
              <a:off x="8362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4"/>
            <p:cNvSpPr/>
            <p:nvPr/>
          </p:nvSpPr>
          <p:spPr>
            <a:xfrm>
              <a:off x="8362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4"/>
            <p:cNvSpPr/>
            <p:nvPr/>
          </p:nvSpPr>
          <p:spPr>
            <a:xfrm>
              <a:off x="8362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4"/>
            <p:cNvSpPr/>
            <p:nvPr/>
          </p:nvSpPr>
          <p:spPr>
            <a:xfrm>
              <a:off x="8362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4"/>
            <p:cNvSpPr/>
            <p:nvPr/>
          </p:nvSpPr>
          <p:spPr>
            <a:xfrm>
              <a:off x="8362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4"/>
            <p:cNvSpPr/>
            <p:nvPr/>
          </p:nvSpPr>
          <p:spPr>
            <a:xfrm>
              <a:off x="8362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4"/>
            <p:cNvSpPr/>
            <p:nvPr/>
          </p:nvSpPr>
          <p:spPr>
            <a:xfrm>
              <a:off x="8362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4"/>
            <p:cNvSpPr/>
            <p:nvPr/>
          </p:nvSpPr>
          <p:spPr>
            <a:xfrm>
              <a:off x="8362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4"/>
            <p:cNvSpPr/>
            <p:nvPr/>
          </p:nvSpPr>
          <p:spPr>
            <a:xfrm>
              <a:off x="8362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4"/>
            <p:cNvSpPr/>
            <p:nvPr/>
          </p:nvSpPr>
          <p:spPr>
            <a:xfrm>
              <a:off x="8362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4"/>
            <p:cNvSpPr/>
            <p:nvPr/>
          </p:nvSpPr>
          <p:spPr>
            <a:xfrm>
              <a:off x="8362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4"/>
            <p:cNvSpPr/>
            <p:nvPr/>
          </p:nvSpPr>
          <p:spPr>
            <a:xfrm>
              <a:off x="8362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4"/>
            <p:cNvSpPr/>
            <p:nvPr/>
          </p:nvSpPr>
          <p:spPr>
            <a:xfrm>
              <a:off x="8362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4"/>
            <p:cNvSpPr/>
            <p:nvPr/>
          </p:nvSpPr>
          <p:spPr>
            <a:xfrm>
              <a:off x="8362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4"/>
            <p:cNvSpPr/>
            <p:nvPr/>
          </p:nvSpPr>
          <p:spPr>
            <a:xfrm>
              <a:off x="8362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4"/>
            <p:cNvSpPr/>
            <p:nvPr/>
          </p:nvSpPr>
          <p:spPr>
            <a:xfrm>
              <a:off x="8362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4"/>
            <p:cNvSpPr/>
            <p:nvPr/>
          </p:nvSpPr>
          <p:spPr>
            <a:xfrm>
              <a:off x="8362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4"/>
            <p:cNvSpPr/>
            <p:nvPr/>
          </p:nvSpPr>
          <p:spPr>
            <a:xfrm>
              <a:off x="8362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4"/>
            <p:cNvSpPr/>
            <p:nvPr/>
          </p:nvSpPr>
          <p:spPr>
            <a:xfrm>
              <a:off x="8362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4"/>
            <p:cNvSpPr/>
            <p:nvPr/>
          </p:nvSpPr>
          <p:spPr>
            <a:xfrm>
              <a:off x="8362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4"/>
            <p:cNvSpPr/>
            <p:nvPr/>
          </p:nvSpPr>
          <p:spPr>
            <a:xfrm>
              <a:off x="8362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4"/>
            <p:cNvSpPr/>
            <p:nvPr/>
          </p:nvSpPr>
          <p:spPr>
            <a:xfrm>
              <a:off x="8362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4"/>
            <p:cNvSpPr/>
            <p:nvPr/>
          </p:nvSpPr>
          <p:spPr>
            <a:xfrm>
              <a:off x="8362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4"/>
            <p:cNvSpPr/>
            <p:nvPr/>
          </p:nvSpPr>
          <p:spPr>
            <a:xfrm>
              <a:off x="8362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4"/>
            <p:cNvSpPr/>
            <p:nvPr/>
          </p:nvSpPr>
          <p:spPr>
            <a:xfrm>
              <a:off x="8362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4"/>
            <p:cNvSpPr/>
            <p:nvPr/>
          </p:nvSpPr>
          <p:spPr>
            <a:xfrm>
              <a:off x="8362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4"/>
            <p:cNvSpPr/>
            <p:nvPr/>
          </p:nvSpPr>
          <p:spPr>
            <a:xfrm>
              <a:off x="8362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4"/>
            <p:cNvSpPr/>
            <p:nvPr/>
          </p:nvSpPr>
          <p:spPr>
            <a:xfrm>
              <a:off x="8362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4"/>
            <p:cNvSpPr/>
            <p:nvPr/>
          </p:nvSpPr>
          <p:spPr>
            <a:xfrm>
              <a:off x="8362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4"/>
            <p:cNvSpPr/>
            <p:nvPr/>
          </p:nvSpPr>
          <p:spPr>
            <a:xfrm>
              <a:off x="9867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4"/>
            <p:cNvSpPr/>
            <p:nvPr/>
          </p:nvSpPr>
          <p:spPr>
            <a:xfrm>
              <a:off x="9867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4"/>
            <p:cNvSpPr/>
            <p:nvPr/>
          </p:nvSpPr>
          <p:spPr>
            <a:xfrm>
              <a:off x="9867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4"/>
            <p:cNvSpPr/>
            <p:nvPr/>
          </p:nvSpPr>
          <p:spPr>
            <a:xfrm>
              <a:off x="9867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4"/>
            <p:cNvSpPr/>
            <p:nvPr/>
          </p:nvSpPr>
          <p:spPr>
            <a:xfrm>
              <a:off x="9867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4"/>
            <p:cNvSpPr/>
            <p:nvPr/>
          </p:nvSpPr>
          <p:spPr>
            <a:xfrm>
              <a:off x="9867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4"/>
            <p:cNvSpPr/>
            <p:nvPr/>
          </p:nvSpPr>
          <p:spPr>
            <a:xfrm>
              <a:off x="9867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4"/>
            <p:cNvSpPr/>
            <p:nvPr/>
          </p:nvSpPr>
          <p:spPr>
            <a:xfrm>
              <a:off x="9867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4"/>
            <p:cNvSpPr/>
            <p:nvPr/>
          </p:nvSpPr>
          <p:spPr>
            <a:xfrm>
              <a:off x="9867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4"/>
            <p:cNvSpPr/>
            <p:nvPr/>
          </p:nvSpPr>
          <p:spPr>
            <a:xfrm>
              <a:off x="9867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4"/>
            <p:cNvSpPr/>
            <p:nvPr/>
          </p:nvSpPr>
          <p:spPr>
            <a:xfrm>
              <a:off x="9867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4"/>
            <p:cNvSpPr/>
            <p:nvPr/>
          </p:nvSpPr>
          <p:spPr>
            <a:xfrm>
              <a:off x="9867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4"/>
            <p:cNvSpPr/>
            <p:nvPr/>
          </p:nvSpPr>
          <p:spPr>
            <a:xfrm>
              <a:off x="9867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4"/>
            <p:cNvSpPr/>
            <p:nvPr/>
          </p:nvSpPr>
          <p:spPr>
            <a:xfrm>
              <a:off x="9867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4"/>
            <p:cNvSpPr/>
            <p:nvPr/>
          </p:nvSpPr>
          <p:spPr>
            <a:xfrm>
              <a:off x="9867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4"/>
            <p:cNvSpPr/>
            <p:nvPr/>
          </p:nvSpPr>
          <p:spPr>
            <a:xfrm>
              <a:off x="9867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4"/>
            <p:cNvSpPr/>
            <p:nvPr/>
          </p:nvSpPr>
          <p:spPr>
            <a:xfrm>
              <a:off x="9867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4"/>
            <p:cNvSpPr/>
            <p:nvPr/>
          </p:nvSpPr>
          <p:spPr>
            <a:xfrm>
              <a:off x="9867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4"/>
            <p:cNvSpPr/>
            <p:nvPr/>
          </p:nvSpPr>
          <p:spPr>
            <a:xfrm>
              <a:off x="9867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4"/>
            <p:cNvSpPr/>
            <p:nvPr/>
          </p:nvSpPr>
          <p:spPr>
            <a:xfrm>
              <a:off x="9867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4"/>
            <p:cNvSpPr/>
            <p:nvPr/>
          </p:nvSpPr>
          <p:spPr>
            <a:xfrm>
              <a:off x="9867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4"/>
            <p:cNvSpPr/>
            <p:nvPr/>
          </p:nvSpPr>
          <p:spPr>
            <a:xfrm>
              <a:off x="9867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4"/>
            <p:cNvSpPr/>
            <p:nvPr/>
          </p:nvSpPr>
          <p:spPr>
            <a:xfrm>
              <a:off x="9867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4"/>
            <p:cNvSpPr/>
            <p:nvPr/>
          </p:nvSpPr>
          <p:spPr>
            <a:xfrm>
              <a:off x="11372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4"/>
            <p:cNvSpPr/>
            <p:nvPr/>
          </p:nvSpPr>
          <p:spPr>
            <a:xfrm>
              <a:off x="11372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4"/>
            <p:cNvSpPr/>
            <p:nvPr/>
          </p:nvSpPr>
          <p:spPr>
            <a:xfrm>
              <a:off x="11372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4"/>
            <p:cNvSpPr/>
            <p:nvPr/>
          </p:nvSpPr>
          <p:spPr>
            <a:xfrm>
              <a:off x="11372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4"/>
            <p:cNvSpPr/>
            <p:nvPr/>
          </p:nvSpPr>
          <p:spPr>
            <a:xfrm>
              <a:off x="11372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4"/>
            <p:cNvSpPr/>
            <p:nvPr/>
          </p:nvSpPr>
          <p:spPr>
            <a:xfrm>
              <a:off x="11372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4"/>
            <p:cNvSpPr/>
            <p:nvPr/>
          </p:nvSpPr>
          <p:spPr>
            <a:xfrm>
              <a:off x="11372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4"/>
            <p:cNvSpPr/>
            <p:nvPr/>
          </p:nvSpPr>
          <p:spPr>
            <a:xfrm>
              <a:off x="11372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4"/>
            <p:cNvSpPr/>
            <p:nvPr/>
          </p:nvSpPr>
          <p:spPr>
            <a:xfrm>
              <a:off x="11372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4"/>
            <p:cNvSpPr/>
            <p:nvPr/>
          </p:nvSpPr>
          <p:spPr>
            <a:xfrm>
              <a:off x="11372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4"/>
            <p:cNvSpPr/>
            <p:nvPr/>
          </p:nvSpPr>
          <p:spPr>
            <a:xfrm>
              <a:off x="11372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4"/>
            <p:cNvSpPr/>
            <p:nvPr/>
          </p:nvSpPr>
          <p:spPr>
            <a:xfrm>
              <a:off x="11372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4"/>
            <p:cNvSpPr/>
            <p:nvPr/>
          </p:nvSpPr>
          <p:spPr>
            <a:xfrm>
              <a:off x="11372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4"/>
            <p:cNvSpPr/>
            <p:nvPr/>
          </p:nvSpPr>
          <p:spPr>
            <a:xfrm>
              <a:off x="11372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4"/>
            <p:cNvSpPr/>
            <p:nvPr/>
          </p:nvSpPr>
          <p:spPr>
            <a:xfrm>
              <a:off x="11372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4"/>
            <p:cNvSpPr/>
            <p:nvPr/>
          </p:nvSpPr>
          <p:spPr>
            <a:xfrm>
              <a:off x="11372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4"/>
            <p:cNvSpPr/>
            <p:nvPr/>
          </p:nvSpPr>
          <p:spPr>
            <a:xfrm>
              <a:off x="11372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4"/>
            <p:cNvSpPr/>
            <p:nvPr/>
          </p:nvSpPr>
          <p:spPr>
            <a:xfrm>
              <a:off x="11372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4"/>
            <p:cNvSpPr/>
            <p:nvPr/>
          </p:nvSpPr>
          <p:spPr>
            <a:xfrm>
              <a:off x="11372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4"/>
            <p:cNvSpPr/>
            <p:nvPr/>
          </p:nvSpPr>
          <p:spPr>
            <a:xfrm>
              <a:off x="11372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4"/>
            <p:cNvSpPr/>
            <p:nvPr/>
          </p:nvSpPr>
          <p:spPr>
            <a:xfrm>
              <a:off x="11372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4"/>
            <p:cNvSpPr/>
            <p:nvPr/>
          </p:nvSpPr>
          <p:spPr>
            <a:xfrm>
              <a:off x="11372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9" name="Google Shape;1129;p4"/>
          <p:cNvGrpSpPr/>
          <p:nvPr/>
        </p:nvGrpSpPr>
        <p:grpSpPr>
          <a:xfrm rot="10800000">
            <a:off x="6659535" y="28698"/>
            <a:ext cx="2309844" cy="5086302"/>
            <a:chOff x="986700" y="238125"/>
            <a:chExt cx="2379075" cy="5238750"/>
          </a:xfrm>
        </p:grpSpPr>
        <p:sp>
          <p:nvSpPr>
            <p:cNvPr id="1130" name="Google Shape;1130;p4"/>
            <p:cNvSpPr/>
            <p:nvPr/>
          </p:nvSpPr>
          <p:spPr>
            <a:xfrm>
              <a:off x="9867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4"/>
            <p:cNvSpPr/>
            <p:nvPr/>
          </p:nvSpPr>
          <p:spPr>
            <a:xfrm>
              <a:off x="9867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4"/>
            <p:cNvSpPr/>
            <p:nvPr/>
          </p:nvSpPr>
          <p:spPr>
            <a:xfrm>
              <a:off x="9867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4"/>
            <p:cNvSpPr/>
            <p:nvPr/>
          </p:nvSpPr>
          <p:spPr>
            <a:xfrm>
              <a:off x="9867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4"/>
            <p:cNvSpPr/>
            <p:nvPr/>
          </p:nvSpPr>
          <p:spPr>
            <a:xfrm>
              <a:off x="9867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4"/>
            <p:cNvSpPr/>
            <p:nvPr/>
          </p:nvSpPr>
          <p:spPr>
            <a:xfrm>
              <a:off x="9867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4"/>
            <p:cNvSpPr/>
            <p:nvPr/>
          </p:nvSpPr>
          <p:spPr>
            <a:xfrm>
              <a:off x="9867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4"/>
            <p:cNvSpPr/>
            <p:nvPr/>
          </p:nvSpPr>
          <p:spPr>
            <a:xfrm>
              <a:off x="9867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4"/>
            <p:cNvSpPr/>
            <p:nvPr/>
          </p:nvSpPr>
          <p:spPr>
            <a:xfrm>
              <a:off x="9867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4"/>
            <p:cNvSpPr/>
            <p:nvPr/>
          </p:nvSpPr>
          <p:spPr>
            <a:xfrm>
              <a:off x="9867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4"/>
            <p:cNvSpPr/>
            <p:nvPr/>
          </p:nvSpPr>
          <p:spPr>
            <a:xfrm>
              <a:off x="9867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4"/>
            <p:cNvSpPr/>
            <p:nvPr/>
          </p:nvSpPr>
          <p:spPr>
            <a:xfrm>
              <a:off x="9867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4"/>
            <p:cNvSpPr/>
            <p:nvPr/>
          </p:nvSpPr>
          <p:spPr>
            <a:xfrm>
              <a:off x="11372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4"/>
            <p:cNvSpPr/>
            <p:nvPr/>
          </p:nvSpPr>
          <p:spPr>
            <a:xfrm>
              <a:off x="11372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4"/>
            <p:cNvSpPr/>
            <p:nvPr/>
          </p:nvSpPr>
          <p:spPr>
            <a:xfrm>
              <a:off x="11372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4"/>
            <p:cNvSpPr/>
            <p:nvPr/>
          </p:nvSpPr>
          <p:spPr>
            <a:xfrm>
              <a:off x="11372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4"/>
            <p:cNvSpPr/>
            <p:nvPr/>
          </p:nvSpPr>
          <p:spPr>
            <a:xfrm>
              <a:off x="11372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4"/>
            <p:cNvSpPr/>
            <p:nvPr/>
          </p:nvSpPr>
          <p:spPr>
            <a:xfrm>
              <a:off x="11372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4"/>
            <p:cNvSpPr/>
            <p:nvPr/>
          </p:nvSpPr>
          <p:spPr>
            <a:xfrm>
              <a:off x="11372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4"/>
            <p:cNvSpPr/>
            <p:nvPr/>
          </p:nvSpPr>
          <p:spPr>
            <a:xfrm>
              <a:off x="11372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4"/>
            <p:cNvSpPr/>
            <p:nvPr/>
          </p:nvSpPr>
          <p:spPr>
            <a:xfrm>
              <a:off x="11372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4"/>
            <p:cNvSpPr/>
            <p:nvPr/>
          </p:nvSpPr>
          <p:spPr>
            <a:xfrm>
              <a:off x="11372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4"/>
            <p:cNvSpPr/>
            <p:nvPr/>
          </p:nvSpPr>
          <p:spPr>
            <a:xfrm>
              <a:off x="11372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4"/>
            <p:cNvSpPr/>
            <p:nvPr/>
          </p:nvSpPr>
          <p:spPr>
            <a:xfrm>
              <a:off x="11372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4"/>
            <p:cNvSpPr/>
            <p:nvPr/>
          </p:nvSpPr>
          <p:spPr>
            <a:xfrm>
              <a:off x="11372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4"/>
            <p:cNvSpPr/>
            <p:nvPr/>
          </p:nvSpPr>
          <p:spPr>
            <a:xfrm>
              <a:off x="12877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4"/>
            <p:cNvSpPr/>
            <p:nvPr/>
          </p:nvSpPr>
          <p:spPr>
            <a:xfrm>
              <a:off x="12877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4"/>
            <p:cNvSpPr/>
            <p:nvPr/>
          </p:nvSpPr>
          <p:spPr>
            <a:xfrm>
              <a:off x="12877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4"/>
            <p:cNvSpPr/>
            <p:nvPr/>
          </p:nvSpPr>
          <p:spPr>
            <a:xfrm>
              <a:off x="12877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4"/>
            <p:cNvSpPr/>
            <p:nvPr/>
          </p:nvSpPr>
          <p:spPr>
            <a:xfrm>
              <a:off x="12877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4"/>
            <p:cNvSpPr/>
            <p:nvPr/>
          </p:nvSpPr>
          <p:spPr>
            <a:xfrm>
              <a:off x="12877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4"/>
            <p:cNvSpPr/>
            <p:nvPr/>
          </p:nvSpPr>
          <p:spPr>
            <a:xfrm>
              <a:off x="12877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4"/>
            <p:cNvSpPr/>
            <p:nvPr/>
          </p:nvSpPr>
          <p:spPr>
            <a:xfrm>
              <a:off x="12877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4"/>
            <p:cNvSpPr/>
            <p:nvPr/>
          </p:nvSpPr>
          <p:spPr>
            <a:xfrm>
              <a:off x="12877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4"/>
            <p:cNvSpPr/>
            <p:nvPr/>
          </p:nvSpPr>
          <p:spPr>
            <a:xfrm>
              <a:off x="12877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4"/>
            <p:cNvSpPr/>
            <p:nvPr/>
          </p:nvSpPr>
          <p:spPr>
            <a:xfrm>
              <a:off x="12877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"/>
            <p:cNvSpPr/>
            <p:nvPr/>
          </p:nvSpPr>
          <p:spPr>
            <a:xfrm>
              <a:off x="12877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4"/>
            <p:cNvSpPr/>
            <p:nvPr/>
          </p:nvSpPr>
          <p:spPr>
            <a:xfrm>
              <a:off x="12877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4"/>
            <p:cNvSpPr/>
            <p:nvPr/>
          </p:nvSpPr>
          <p:spPr>
            <a:xfrm>
              <a:off x="12877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4"/>
            <p:cNvSpPr/>
            <p:nvPr/>
          </p:nvSpPr>
          <p:spPr>
            <a:xfrm>
              <a:off x="12877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4"/>
            <p:cNvSpPr/>
            <p:nvPr/>
          </p:nvSpPr>
          <p:spPr>
            <a:xfrm>
              <a:off x="12877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4"/>
            <p:cNvSpPr/>
            <p:nvPr/>
          </p:nvSpPr>
          <p:spPr>
            <a:xfrm>
              <a:off x="12877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4"/>
            <p:cNvSpPr/>
            <p:nvPr/>
          </p:nvSpPr>
          <p:spPr>
            <a:xfrm>
              <a:off x="12877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4"/>
            <p:cNvSpPr/>
            <p:nvPr/>
          </p:nvSpPr>
          <p:spPr>
            <a:xfrm>
              <a:off x="12877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4"/>
            <p:cNvSpPr/>
            <p:nvPr/>
          </p:nvSpPr>
          <p:spPr>
            <a:xfrm>
              <a:off x="12877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4"/>
            <p:cNvSpPr/>
            <p:nvPr/>
          </p:nvSpPr>
          <p:spPr>
            <a:xfrm>
              <a:off x="14382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4"/>
            <p:cNvSpPr/>
            <p:nvPr/>
          </p:nvSpPr>
          <p:spPr>
            <a:xfrm>
              <a:off x="14382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4"/>
            <p:cNvSpPr/>
            <p:nvPr/>
          </p:nvSpPr>
          <p:spPr>
            <a:xfrm>
              <a:off x="14382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4"/>
            <p:cNvSpPr/>
            <p:nvPr/>
          </p:nvSpPr>
          <p:spPr>
            <a:xfrm>
              <a:off x="14382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4"/>
            <p:cNvSpPr/>
            <p:nvPr/>
          </p:nvSpPr>
          <p:spPr>
            <a:xfrm>
              <a:off x="14382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4"/>
            <p:cNvSpPr/>
            <p:nvPr/>
          </p:nvSpPr>
          <p:spPr>
            <a:xfrm>
              <a:off x="14382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4"/>
            <p:cNvSpPr/>
            <p:nvPr/>
          </p:nvSpPr>
          <p:spPr>
            <a:xfrm>
              <a:off x="14382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4"/>
            <p:cNvSpPr/>
            <p:nvPr/>
          </p:nvSpPr>
          <p:spPr>
            <a:xfrm>
              <a:off x="14382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4"/>
            <p:cNvSpPr/>
            <p:nvPr/>
          </p:nvSpPr>
          <p:spPr>
            <a:xfrm>
              <a:off x="14382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4"/>
            <p:cNvSpPr/>
            <p:nvPr/>
          </p:nvSpPr>
          <p:spPr>
            <a:xfrm>
              <a:off x="14382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4"/>
            <p:cNvSpPr/>
            <p:nvPr/>
          </p:nvSpPr>
          <p:spPr>
            <a:xfrm>
              <a:off x="14382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4"/>
            <p:cNvSpPr/>
            <p:nvPr/>
          </p:nvSpPr>
          <p:spPr>
            <a:xfrm>
              <a:off x="14382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4"/>
            <p:cNvSpPr/>
            <p:nvPr/>
          </p:nvSpPr>
          <p:spPr>
            <a:xfrm>
              <a:off x="14382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4"/>
            <p:cNvSpPr/>
            <p:nvPr/>
          </p:nvSpPr>
          <p:spPr>
            <a:xfrm>
              <a:off x="14382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4"/>
            <p:cNvSpPr/>
            <p:nvPr/>
          </p:nvSpPr>
          <p:spPr>
            <a:xfrm>
              <a:off x="14382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4"/>
            <p:cNvSpPr/>
            <p:nvPr/>
          </p:nvSpPr>
          <p:spPr>
            <a:xfrm>
              <a:off x="14382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4"/>
            <p:cNvSpPr/>
            <p:nvPr/>
          </p:nvSpPr>
          <p:spPr>
            <a:xfrm>
              <a:off x="14382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4"/>
            <p:cNvSpPr/>
            <p:nvPr/>
          </p:nvSpPr>
          <p:spPr>
            <a:xfrm>
              <a:off x="14382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4"/>
            <p:cNvSpPr/>
            <p:nvPr/>
          </p:nvSpPr>
          <p:spPr>
            <a:xfrm>
              <a:off x="14382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4"/>
            <p:cNvSpPr/>
            <p:nvPr/>
          </p:nvSpPr>
          <p:spPr>
            <a:xfrm>
              <a:off x="14382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4"/>
            <p:cNvSpPr/>
            <p:nvPr/>
          </p:nvSpPr>
          <p:spPr>
            <a:xfrm>
              <a:off x="14382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4"/>
            <p:cNvSpPr/>
            <p:nvPr/>
          </p:nvSpPr>
          <p:spPr>
            <a:xfrm>
              <a:off x="14382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4"/>
            <p:cNvSpPr/>
            <p:nvPr/>
          </p:nvSpPr>
          <p:spPr>
            <a:xfrm>
              <a:off x="14382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4"/>
            <p:cNvSpPr/>
            <p:nvPr/>
          </p:nvSpPr>
          <p:spPr>
            <a:xfrm>
              <a:off x="14382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4"/>
            <p:cNvSpPr/>
            <p:nvPr/>
          </p:nvSpPr>
          <p:spPr>
            <a:xfrm>
              <a:off x="14382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4"/>
            <p:cNvSpPr/>
            <p:nvPr/>
          </p:nvSpPr>
          <p:spPr>
            <a:xfrm>
              <a:off x="14382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4"/>
            <p:cNvSpPr/>
            <p:nvPr/>
          </p:nvSpPr>
          <p:spPr>
            <a:xfrm>
              <a:off x="14382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4"/>
            <p:cNvSpPr/>
            <p:nvPr/>
          </p:nvSpPr>
          <p:spPr>
            <a:xfrm>
              <a:off x="14382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4"/>
            <p:cNvSpPr/>
            <p:nvPr/>
          </p:nvSpPr>
          <p:spPr>
            <a:xfrm>
              <a:off x="14382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4"/>
            <p:cNvSpPr/>
            <p:nvPr/>
          </p:nvSpPr>
          <p:spPr>
            <a:xfrm>
              <a:off x="14382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4"/>
            <p:cNvSpPr/>
            <p:nvPr/>
          </p:nvSpPr>
          <p:spPr>
            <a:xfrm>
              <a:off x="14382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4"/>
            <p:cNvSpPr/>
            <p:nvPr/>
          </p:nvSpPr>
          <p:spPr>
            <a:xfrm>
              <a:off x="15887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4"/>
            <p:cNvSpPr/>
            <p:nvPr/>
          </p:nvSpPr>
          <p:spPr>
            <a:xfrm>
              <a:off x="15887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4"/>
            <p:cNvSpPr/>
            <p:nvPr/>
          </p:nvSpPr>
          <p:spPr>
            <a:xfrm>
              <a:off x="15887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4"/>
            <p:cNvSpPr/>
            <p:nvPr/>
          </p:nvSpPr>
          <p:spPr>
            <a:xfrm>
              <a:off x="15887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4"/>
            <p:cNvSpPr/>
            <p:nvPr/>
          </p:nvSpPr>
          <p:spPr>
            <a:xfrm>
              <a:off x="15887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4"/>
            <p:cNvSpPr/>
            <p:nvPr/>
          </p:nvSpPr>
          <p:spPr>
            <a:xfrm>
              <a:off x="15887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4"/>
            <p:cNvSpPr/>
            <p:nvPr/>
          </p:nvSpPr>
          <p:spPr>
            <a:xfrm>
              <a:off x="15887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4"/>
            <p:cNvSpPr/>
            <p:nvPr/>
          </p:nvSpPr>
          <p:spPr>
            <a:xfrm>
              <a:off x="15887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4"/>
            <p:cNvSpPr/>
            <p:nvPr/>
          </p:nvSpPr>
          <p:spPr>
            <a:xfrm>
              <a:off x="15887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4"/>
            <p:cNvSpPr/>
            <p:nvPr/>
          </p:nvSpPr>
          <p:spPr>
            <a:xfrm>
              <a:off x="15887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4"/>
            <p:cNvSpPr/>
            <p:nvPr/>
          </p:nvSpPr>
          <p:spPr>
            <a:xfrm>
              <a:off x="15887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4"/>
            <p:cNvSpPr/>
            <p:nvPr/>
          </p:nvSpPr>
          <p:spPr>
            <a:xfrm>
              <a:off x="15887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4"/>
            <p:cNvSpPr/>
            <p:nvPr/>
          </p:nvSpPr>
          <p:spPr>
            <a:xfrm>
              <a:off x="15887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4"/>
            <p:cNvSpPr/>
            <p:nvPr/>
          </p:nvSpPr>
          <p:spPr>
            <a:xfrm>
              <a:off x="15887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4"/>
            <p:cNvSpPr/>
            <p:nvPr/>
          </p:nvSpPr>
          <p:spPr>
            <a:xfrm>
              <a:off x="15887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4"/>
            <p:cNvSpPr/>
            <p:nvPr/>
          </p:nvSpPr>
          <p:spPr>
            <a:xfrm>
              <a:off x="15887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4"/>
            <p:cNvSpPr/>
            <p:nvPr/>
          </p:nvSpPr>
          <p:spPr>
            <a:xfrm>
              <a:off x="15887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4"/>
            <p:cNvSpPr/>
            <p:nvPr/>
          </p:nvSpPr>
          <p:spPr>
            <a:xfrm>
              <a:off x="15887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4"/>
            <p:cNvSpPr/>
            <p:nvPr/>
          </p:nvSpPr>
          <p:spPr>
            <a:xfrm>
              <a:off x="15887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4"/>
            <p:cNvSpPr/>
            <p:nvPr/>
          </p:nvSpPr>
          <p:spPr>
            <a:xfrm>
              <a:off x="17392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4"/>
            <p:cNvSpPr/>
            <p:nvPr/>
          </p:nvSpPr>
          <p:spPr>
            <a:xfrm>
              <a:off x="17392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4"/>
            <p:cNvSpPr/>
            <p:nvPr/>
          </p:nvSpPr>
          <p:spPr>
            <a:xfrm>
              <a:off x="17392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4"/>
            <p:cNvSpPr/>
            <p:nvPr/>
          </p:nvSpPr>
          <p:spPr>
            <a:xfrm>
              <a:off x="17392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4"/>
            <p:cNvSpPr/>
            <p:nvPr/>
          </p:nvSpPr>
          <p:spPr>
            <a:xfrm>
              <a:off x="17392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4"/>
            <p:cNvSpPr/>
            <p:nvPr/>
          </p:nvSpPr>
          <p:spPr>
            <a:xfrm>
              <a:off x="17392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4"/>
            <p:cNvSpPr/>
            <p:nvPr/>
          </p:nvSpPr>
          <p:spPr>
            <a:xfrm>
              <a:off x="17392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4"/>
            <p:cNvSpPr/>
            <p:nvPr/>
          </p:nvSpPr>
          <p:spPr>
            <a:xfrm>
              <a:off x="17392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4"/>
            <p:cNvSpPr/>
            <p:nvPr/>
          </p:nvSpPr>
          <p:spPr>
            <a:xfrm>
              <a:off x="17392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4"/>
            <p:cNvSpPr/>
            <p:nvPr/>
          </p:nvSpPr>
          <p:spPr>
            <a:xfrm>
              <a:off x="17392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4"/>
            <p:cNvSpPr/>
            <p:nvPr/>
          </p:nvSpPr>
          <p:spPr>
            <a:xfrm>
              <a:off x="17392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4"/>
            <p:cNvSpPr/>
            <p:nvPr/>
          </p:nvSpPr>
          <p:spPr>
            <a:xfrm>
              <a:off x="188975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4"/>
            <p:cNvSpPr/>
            <p:nvPr/>
          </p:nvSpPr>
          <p:spPr>
            <a:xfrm>
              <a:off x="188975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4"/>
            <p:cNvSpPr/>
            <p:nvPr/>
          </p:nvSpPr>
          <p:spPr>
            <a:xfrm>
              <a:off x="188975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4"/>
            <p:cNvSpPr/>
            <p:nvPr/>
          </p:nvSpPr>
          <p:spPr>
            <a:xfrm>
              <a:off x="188975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4"/>
            <p:cNvSpPr/>
            <p:nvPr/>
          </p:nvSpPr>
          <p:spPr>
            <a:xfrm>
              <a:off x="188975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4"/>
            <p:cNvSpPr/>
            <p:nvPr/>
          </p:nvSpPr>
          <p:spPr>
            <a:xfrm>
              <a:off x="20402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4"/>
            <p:cNvSpPr/>
            <p:nvPr/>
          </p:nvSpPr>
          <p:spPr>
            <a:xfrm>
              <a:off x="20402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4"/>
            <p:cNvSpPr/>
            <p:nvPr/>
          </p:nvSpPr>
          <p:spPr>
            <a:xfrm>
              <a:off x="20402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4"/>
            <p:cNvSpPr/>
            <p:nvPr/>
          </p:nvSpPr>
          <p:spPr>
            <a:xfrm>
              <a:off x="21907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4"/>
            <p:cNvSpPr/>
            <p:nvPr/>
          </p:nvSpPr>
          <p:spPr>
            <a:xfrm>
              <a:off x="23413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4"/>
            <p:cNvSpPr/>
            <p:nvPr/>
          </p:nvSpPr>
          <p:spPr>
            <a:xfrm>
              <a:off x="2642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4"/>
            <p:cNvSpPr/>
            <p:nvPr/>
          </p:nvSpPr>
          <p:spPr>
            <a:xfrm>
              <a:off x="2642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4"/>
            <p:cNvSpPr/>
            <p:nvPr/>
          </p:nvSpPr>
          <p:spPr>
            <a:xfrm>
              <a:off x="324435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9" name="Google Shape;1249;p4"/>
          <p:cNvGrpSpPr/>
          <p:nvPr/>
        </p:nvGrpSpPr>
        <p:grpSpPr>
          <a:xfrm rot="10800000">
            <a:off x="6367294" y="28698"/>
            <a:ext cx="2017554" cy="5086302"/>
            <a:chOff x="1588750" y="238125"/>
            <a:chExt cx="2078025" cy="5238750"/>
          </a:xfrm>
        </p:grpSpPr>
        <p:sp>
          <p:nvSpPr>
            <p:cNvPr id="1250" name="Google Shape;1250;p4"/>
            <p:cNvSpPr/>
            <p:nvPr/>
          </p:nvSpPr>
          <p:spPr>
            <a:xfrm>
              <a:off x="15887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4"/>
            <p:cNvSpPr/>
            <p:nvPr/>
          </p:nvSpPr>
          <p:spPr>
            <a:xfrm>
              <a:off x="15887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4"/>
            <p:cNvSpPr/>
            <p:nvPr/>
          </p:nvSpPr>
          <p:spPr>
            <a:xfrm>
              <a:off x="15887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4"/>
            <p:cNvSpPr/>
            <p:nvPr/>
          </p:nvSpPr>
          <p:spPr>
            <a:xfrm>
              <a:off x="15887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4"/>
            <p:cNvSpPr/>
            <p:nvPr/>
          </p:nvSpPr>
          <p:spPr>
            <a:xfrm>
              <a:off x="15887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4"/>
            <p:cNvSpPr/>
            <p:nvPr/>
          </p:nvSpPr>
          <p:spPr>
            <a:xfrm>
              <a:off x="15887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4"/>
            <p:cNvSpPr/>
            <p:nvPr/>
          </p:nvSpPr>
          <p:spPr>
            <a:xfrm>
              <a:off x="17392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4"/>
            <p:cNvSpPr/>
            <p:nvPr/>
          </p:nvSpPr>
          <p:spPr>
            <a:xfrm>
              <a:off x="17392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4"/>
            <p:cNvSpPr/>
            <p:nvPr/>
          </p:nvSpPr>
          <p:spPr>
            <a:xfrm>
              <a:off x="17392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4"/>
            <p:cNvSpPr/>
            <p:nvPr/>
          </p:nvSpPr>
          <p:spPr>
            <a:xfrm>
              <a:off x="17392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4"/>
            <p:cNvSpPr/>
            <p:nvPr/>
          </p:nvSpPr>
          <p:spPr>
            <a:xfrm>
              <a:off x="17392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4"/>
            <p:cNvSpPr/>
            <p:nvPr/>
          </p:nvSpPr>
          <p:spPr>
            <a:xfrm>
              <a:off x="17392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4"/>
            <p:cNvSpPr/>
            <p:nvPr/>
          </p:nvSpPr>
          <p:spPr>
            <a:xfrm>
              <a:off x="17392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4"/>
            <p:cNvSpPr/>
            <p:nvPr/>
          </p:nvSpPr>
          <p:spPr>
            <a:xfrm>
              <a:off x="188975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4"/>
            <p:cNvSpPr/>
            <p:nvPr/>
          </p:nvSpPr>
          <p:spPr>
            <a:xfrm>
              <a:off x="188975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4"/>
            <p:cNvSpPr/>
            <p:nvPr/>
          </p:nvSpPr>
          <p:spPr>
            <a:xfrm>
              <a:off x="188975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4"/>
            <p:cNvSpPr/>
            <p:nvPr/>
          </p:nvSpPr>
          <p:spPr>
            <a:xfrm>
              <a:off x="188975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4"/>
            <p:cNvSpPr/>
            <p:nvPr/>
          </p:nvSpPr>
          <p:spPr>
            <a:xfrm>
              <a:off x="188975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4"/>
            <p:cNvSpPr/>
            <p:nvPr/>
          </p:nvSpPr>
          <p:spPr>
            <a:xfrm>
              <a:off x="188975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4"/>
            <p:cNvSpPr/>
            <p:nvPr/>
          </p:nvSpPr>
          <p:spPr>
            <a:xfrm>
              <a:off x="188975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4"/>
            <p:cNvSpPr/>
            <p:nvPr/>
          </p:nvSpPr>
          <p:spPr>
            <a:xfrm>
              <a:off x="188975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4"/>
            <p:cNvSpPr/>
            <p:nvPr/>
          </p:nvSpPr>
          <p:spPr>
            <a:xfrm>
              <a:off x="188975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4"/>
            <p:cNvSpPr/>
            <p:nvPr/>
          </p:nvSpPr>
          <p:spPr>
            <a:xfrm>
              <a:off x="188975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4"/>
            <p:cNvSpPr/>
            <p:nvPr/>
          </p:nvSpPr>
          <p:spPr>
            <a:xfrm>
              <a:off x="188975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4"/>
            <p:cNvSpPr/>
            <p:nvPr/>
          </p:nvSpPr>
          <p:spPr>
            <a:xfrm>
              <a:off x="188975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4"/>
            <p:cNvSpPr/>
            <p:nvPr/>
          </p:nvSpPr>
          <p:spPr>
            <a:xfrm>
              <a:off x="188975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4"/>
            <p:cNvSpPr/>
            <p:nvPr/>
          </p:nvSpPr>
          <p:spPr>
            <a:xfrm>
              <a:off x="188975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4"/>
            <p:cNvSpPr/>
            <p:nvPr/>
          </p:nvSpPr>
          <p:spPr>
            <a:xfrm>
              <a:off x="188975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4"/>
            <p:cNvSpPr/>
            <p:nvPr/>
          </p:nvSpPr>
          <p:spPr>
            <a:xfrm>
              <a:off x="188975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4"/>
            <p:cNvSpPr/>
            <p:nvPr/>
          </p:nvSpPr>
          <p:spPr>
            <a:xfrm>
              <a:off x="188975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4"/>
            <p:cNvSpPr/>
            <p:nvPr/>
          </p:nvSpPr>
          <p:spPr>
            <a:xfrm>
              <a:off x="188975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4"/>
            <p:cNvSpPr/>
            <p:nvPr/>
          </p:nvSpPr>
          <p:spPr>
            <a:xfrm>
              <a:off x="188975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4"/>
            <p:cNvSpPr/>
            <p:nvPr/>
          </p:nvSpPr>
          <p:spPr>
            <a:xfrm>
              <a:off x="20402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4"/>
            <p:cNvSpPr/>
            <p:nvPr/>
          </p:nvSpPr>
          <p:spPr>
            <a:xfrm>
              <a:off x="20402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4"/>
            <p:cNvSpPr/>
            <p:nvPr/>
          </p:nvSpPr>
          <p:spPr>
            <a:xfrm>
              <a:off x="20402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4"/>
            <p:cNvSpPr/>
            <p:nvPr/>
          </p:nvSpPr>
          <p:spPr>
            <a:xfrm>
              <a:off x="20402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4"/>
            <p:cNvSpPr/>
            <p:nvPr/>
          </p:nvSpPr>
          <p:spPr>
            <a:xfrm>
              <a:off x="20402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4"/>
            <p:cNvSpPr/>
            <p:nvPr/>
          </p:nvSpPr>
          <p:spPr>
            <a:xfrm>
              <a:off x="20402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4"/>
            <p:cNvSpPr/>
            <p:nvPr/>
          </p:nvSpPr>
          <p:spPr>
            <a:xfrm>
              <a:off x="20402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4"/>
            <p:cNvSpPr/>
            <p:nvPr/>
          </p:nvSpPr>
          <p:spPr>
            <a:xfrm>
              <a:off x="20402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4"/>
            <p:cNvSpPr/>
            <p:nvPr/>
          </p:nvSpPr>
          <p:spPr>
            <a:xfrm>
              <a:off x="20402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4"/>
            <p:cNvSpPr/>
            <p:nvPr/>
          </p:nvSpPr>
          <p:spPr>
            <a:xfrm>
              <a:off x="20402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4"/>
            <p:cNvSpPr/>
            <p:nvPr/>
          </p:nvSpPr>
          <p:spPr>
            <a:xfrm>
              <a:off x="20402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4"/>
            <p:cNvSpPr/>
            <p:nvPr/>
          </p:nvSpPr>
          <p:spPr>
            <a:xfrm>
              <a:off x="20402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4"/>
            <p:cNvSpPr/>
            <p:nvPr/>
          </p:nvSpPr>
          <p:spPr>
            <a:xfrm>
              <a:off x="20402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4"/>
            <p:cNvSpPr/>
            <p:nvPr/>
          </p:nvSpPr>
          <p:spPr>
            <a:xfrm>
              <a:off x="20402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4"/>
            <p:cNvSpPr/>
            <p:nvPr/>
          </p:nvSpPr>
          <p:spPr>
            <a:xfrm>
              <a:off x="20402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4"/>
            <p:cNvSpPr/>
            <p:nvPr/>
          </p:nvSpPr>
          <p:spPr>
            <a:xfrm>
              <a:off x="20402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4"/>
            <p:cNvSpPr/>
            <p:nvPr/>
          </p:nvSpPr>
          <p:spPr>
            <a:xfrm>
              <a:off x="20402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4"/>
            <p:cNvSpPr/>
            <p:nvPr/>
          </p:nvSpPr>
          <p:spPr>
            <a:xfrm>
              <a:off x="20402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4"/>
            <p:cNvSpPr/>
            <p:nvPr/>
          </p:nvSpPr>
          <p:spPr>
            <a:xfrm>
              <a:off x="20402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4"/>
            <p:cNvSpPr/>
            <p:nvPr/>
          </p:nvSpPr>
          <p:spPr>
            <a:xfrm>
              <a:off x="2190775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4"/>
            <p:cNvSpPr/>
            <p:nvPr/>
          </p:nvSpPr>
          <p:spPr>
            <a:xfrm>
              <a:off x="2190775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4"/>
            <p:cNvSpPr/>
            <p:nvPr/>
          </p:nvSpPr>
          <p:spPr>
            <a:xfrm>
              <a:off x="2190775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4"/>
            <p:cNvSpPr/>
            <p:nvPr/>
          </p:nvSpPr>
          <p:spPr>
            <a:xfrm>
              <a:off x="2190775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4"/>
            <p:cNvSpPr/>
            <p:nvPr/>
          </p:nvSpPr>
          <p:spPr>
            <a:xfrm>
              <a:off x="21907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4"/>
            <p:cNvSpPr/>
            <p:nvPr/>
          </p:nvSpPr>
          <p:spPr>
            <a:xfrm>
              <a:off x="21907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4"/>
            <p:cNvSpPr/>
            <p:nvPr/>
          </p:nvSpPr>
          <p:spPr>
            <a:xfrm>
              <a:off x="2190775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4"/>
            <p:cNvSpPr/>
            <p:nvPr/>
          </p:nvSpPr>
          <p:spPr>
            <a:xfrm>
              <a:off x="2190775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4"/>
            <p:cNvSpPr/>
            <p:nvPr/>
          </p:nvSpPr>
          <p:spPr>
            <a:xfrm>
              <a:off x="21907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4"/>
            <p:cNvSpPr/>
            <p:nvPr/>
          </p:nvSpPr>
          <p:spPr>
            <a:xfrm>
              <a:off x="2190775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4"/>
            <p:cNvSpPr/>
            <p:nvPr/>
          </p:nvSpPr>
          <p:spPr>
            <a:xfrm>
              <a:off x="21907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4"/>
            <p:cNvSpPr/>
            <p:nvPr/>
          </p:nvSpPr>
          <p:spPr>
            <a:xfrm>
              <a:off x="2190775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4"/>
            <p:cNvSpPr/>
            <p:nvPr/>
          </p:nvSpPr>
          <p:spPr>
            <a:xfrm>
              <a:off x="21907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4"/>
            <p:cNvSpPr/>
            <p:nvPr/>
          </p:nvSpPr>
          <p:spPr>
            <a:xfrm>
              <a:off x="21907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4"/>
            <p:cNvSpPr/>
            <p:nvPr/>
          </p:nvSpPr>
          <p:spPr>
            <a:xfrm>
              <a:off x="21907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4"/>
            <p:cNvSpPr/>
            <p:nvPr/>
          </p:nvSpPr>
          <p:spPr>
            <a:xfrm>
              <a:off x="2190775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4"/>
            <p:cNvSpPr/>
            <p:nvPr/>
          </p:nvSpPr>
          <p:spPr>
            <a:xfrm>
              <a:off x="21907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4"/>
            <p:cNvSpPr/>
            <p:nvPr/>
          </p:nvSpPr>
          <p:spPr>
            <a:xfrm>
              <a:off x="21907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4"/>
            <p:cNvSpPr/>
            <p:nvPr/>
          </p:nvSpPr>
          <p:spPr>
            <a:xfrm>
              <a:off x="2190775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4"/>
            <p:cNvSpPr/>
            <p:nvPr/>
          </p:nvSpPr>
          <p:spPr>
            <a:xfrm>
              <a:off x="21907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4"/>
            <p:cNvSpPr/>
            <p:nvPr/>
          </p:nvSpPr>
          <p:spPr>
            <a:xfrm>
              <a:off x="2190775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4"/>
            <p:cNvSpPr/>
            <p:nvPr/>
          </p:nvSpPr>
          <p:spPr>
            <a:xfrm>
              <a:off x="2190775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4"/>
            <p:cNvSpPr/>
            <p:nvPr/>
          </p:nvSpPr>
          <p:spPr>
            <a:xfrm>
              <a:off x="21907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4"/>
            <p:cNvSpPr/>
            <p:nvPr/>
          </p:nvSpPr>
          <p:spPr>
            <a:xfrm>
              <a:off x="21907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4"/>
            <p:cNvSpPr/>
            <p:nvPr/>
          </p:nvSpPr>
          <p:spPr>
            <a:xfrm>
              <a:off x="2190775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4"/>
            <p:cNvSpPr/>
            <p:nvPr/>
          </p:nvSpPr>
          <p:spPr>
            <a:xfrm>
              <a:off x="23413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4"/>
            <p:cNvSpPr/>
            <p:nvPr/>
          </p:nvSpPr>
          <p:spPr>
            <a:xfrm>
              <a:off x="23413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4"/>
            <p:cNvSpPr/>
            <p:nvPr/>
          </p:nvSpPr>
          <p:spPr>
            <a:xfrm>
              <a:off x="23413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4"/>
            <p:cNvSpPr/>
            <p:nvPr/>
          </p:nvSpPr>
          <p:spPr>
            <a:xfrm>
              <a:off x="23413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4"/>
            <p:cNvSpPr/>
            <p:nvPr/>
          </p:nvSpPr>
          <p:spPr>
            <a:xfrm>
              <a:off x="23413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4"/>
            <p:cNvSpPr/>
            <p:nvPr/>
          </p:nvSpPr>
          <p:spPr>
            <a:xfrm>
              <a:off x="23413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4"/>
            <p:cNvSpPr/>
            <p:nvPr/>
          </p:nvSpPr>
          <p:spPr>
            <a:xfrm>
              <a:off x="23413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4"/>
            <p:cNvSpPr/>
            <p:nvPr/>
          </p:nvSpPr>
          <p:spPr>
            <a:xfrm>
              <a:off x="23413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4"/>
            <p:cNvSpPr/>
            <p:nvPr/>
          </p:nvSpPr>
          <p:spPr>
            <a:xfrm>
              <a:off x="23413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4"/>
            <p:cNvSpPr/>
            <p:nvPr/>
          </p:nvSpPr>
          <p:spPr>
            <a:xfrm>
              <a:off x="23413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4"/>
            <p:cNvSpPr/>
            <p:nvPr/>
          </p:nvSpPr>
          <p:spPr>
            <a:xfrm>
              <a:off x="23413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4"/>
            <p:cNvSpPr/>
            <p:nvPr/>
          </p:nvSpPr>
          <p:spPr>
            <a:xfrm>
              <a:off x="23413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4"/>
            <p:cNvSpPr/>
            <p:nvPr/>
          </p:nvSpPr>
          <p:spPr>
            <a:xfrm>
              <a:off x="23413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4"/>
            <p:cNvSpPr/>
            <p:nvPr/>
          </p:nvSpPr>
          <p:spPr>
            <a:xfrm>
              <a:off x="23413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4"/>
            <p:cNvSpPr/>
            <p:nvPr/>
          </p:nvSpPr>
          <p:spPr>
            <a:xfrm>
              <a:off x="23413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4"/>
            <p:cNvSpPr/>
            <p:nvPr/>
          </p:nvSpPr>
          <p:spPr>
            <a:xfrm>
              <a:off x="23413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4"/>
            <p:cNvSpPr/>
            <p:nvPr/>
          </p:nvSpPr>
          <p:spPr>
            <a:xfrm>
              <a:off x="23413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4"/>
            <p:cNvSpPr/>
            <p:nvPr/>
          </p:nvSpPr>
          <p:spPr>
            <a:xfrm>
              <a:off x="23413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4"/>
            <p:cNvSpPr/>
            <p:nvPr/>
          </p:nvSpPr>
          <p:spPr>
            <a:xfrm>
              <a:off x="23413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4"/>
            <p:cNvSpPr/>
            <p:nvPr/>
          </p:nvSpPr>
          <p:spPr>
            <a:xfrm>
              <a:off x="23413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4"/>
            <p:cNvSpPr/>
            <p:nvPr/>
          </p:nvSpPr>
          <p:spPr>
            <a:xfrm>
              <a:off x="23413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4"/>
            <p:cNvSpPr/>
            <p:nvPr/>
          </p:nvSpPr>
          <p:spPr>
            <a:xfrm>
              <a:off x="23413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4"/>
            <p:cNvSpPr/>
            <p:nvPr/>
          </p:nvSpPr>
          <p:spPr>
            <a:xfrm>
              <a:off x="23413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4"/>
            <p:cNvSpPr/>
            <p:nvPr/>
          </p:nvSpPr>
          <p:spPr>
            <a:xfrm>
              <a:off x="23413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4"/>
            <p:cNvSpPr/>
            <p:nvPr/>
          </p:nvSpPr>
          <p:spPr>
            <a:xfrm>
              <a:off x="23413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4"/>
            <p:cNvSpPr/>
            <p:nvPr/>
          </p:nvSpPr>
          <p:spPr>
            <a:xfrm>
              <a:off x="23413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4"/>
            <p:cNvSpPr/>
            <p:nvPr/>
          </p:nvSpPr>
          <p:spPr>
            <a:xfrm>
              <a:off x="24918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4"/>
            <p:cNvSpPr/>
            <p:nvPr/>
          </p:nvSpPr>
          <p:spPr>
            <a:xfrm>
              <a:off x="24918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4"/>
            <p:cNvSpPr/>
            <p:nvPr/>
          </p:nvSpPr>
          <p:spPr>
            <a:xfrm>
              <a:off x="24918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4"/>
            <p:cNvSpPr/>
            <p:nvPr/>
          </p:nvSpPr>
          <p:spPr>
            <a:xfrm>
              <a:off x="24918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4"/>
            <p:cNvSpPr/>
            <p:nvPr/>
          </p:nvSpPr>
          <p:spPr>
            <a:xfrm>
              <a:off x="24918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4"/>
            <p:cNvSpPr/>
            <p:nvPr/>
          </p:nvSpPr>
          <p:spPr>
            <a:xfrm>
              <a:off x="24918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4"/>
            <p:cNvSpPr/>
            <p:nvPr/>
          </p:nvSpPr>
          <p:spPr>
            <a:xfrm>
              <a:off x="24918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4"/>
            <p:cNvSpPr/>
            <p:nvPr/>
          </p:nvSpPr>
          <p:spPr>
            <a:xfrm>
              <a:off x="24918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4"/>
            <p:cNvSpPr/>
            <p:nvPr/>
          </p:nvSpPr>
          <p:spPr>
            <a:xfrm>
              <a:off x="24918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4"/>
            <p:cNvSpPr/>
            <p:nvPr/>
          </p:nvSpPr>
          <p:spPr>
            <a:xfrm>
              <a:off x="24918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4"/>
            <p:cNvSpPr/>
            <p:nvPr/>
          </p:nvSpPr>
          <p:spPr>
            <a:xfrm>
              <a:off x="24918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4"/>
            <p:cNvSpPr/>
            <p:nvPr/>
          </p:nvSpPr>
          <p:spPr>
            <a:xfrm>
              <a:off x="24918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4"/>
            <p:cNvSpPr/>
            <p:nvPr/>
          </p:nvSpPr>
          <p:spPr>
            <a:xfrm>
              <a:off x="24918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4"/>
            <p:cNvSpPr/>
            <p:nvPr/>
          </p:nvSpPr>
          <p:spPr>
            <a:xfrm>
              <a:off x="24918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4"/>
            <p:cNvSpPr/>
            <p:nvPr/>
          </p:nvSpPr>
          <p:spPr>
            <a:xfrm>
              <a:off x="24918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4"/>
            <p:cNvSpPr/>
            <p:nvPr/>
          </p:nvSpPr>
          <p:spPr>
            <a:xfrm>
              <a:off x="24918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4"/>
            <p:cNvSpPr/>
            <p:nvPr/>
          </p:nvSpPr>
          <p:spPr>
            <a:xfrm>
              <a:off x="24918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4"/>
            <p:cNvSpPr/>
            <p:nvPr/>
          </p:nvSpPr>
          <p:spPr>
            <a:xfrm>
              <a:off x="24918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4"/>
            <p:cNvSpPr/>
            <p:nvPr/>
          </p:nvSpPr>
          <p:spPr>
            <a:xfrm>
              <a:off x="24918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4"/>
            <p:cNvSpPr/>
            <p:nvPr/>
          </p:nvSpPr>
          <p:spPr>
            <a:xfrm>
              <a:off x="24918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4"/>
            <p:cNvSpPr/>
            <p:nvPr/>
          </p:nvSpPr>
          <p:spPr>
            <a:xfrm>
              <a:off x="24918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4"/>
            <p:cNvSpPr/>
            <p:nvPr/>
          </p:nvSpPr>
          <p:spPr>
            <a:xfrm>
              <a:off x="24918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4"/>
            <p:cNvSpPr/>
            <p:nvPr/>
          </p:nvSpPr>
          <p:spPr>
            <a:xfrm>
              <a:off x="24918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4"/>
            <p:cNvSpPr/>
            <p:nvPr/>
          </p:nvSpPr>
          <p:spPr>
            <a:xfrm>
              <a:off x="24918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4"/>
            <p:cNvSpPr/>
            <p:nvPr/>
          </p:nvSpPr>
          <p:spPr>
            <a:xfrm>
              <a:off x="24918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4"/>
            <p:cNvSpPr/>
            <p:nvPr/>
          </p:nvSpPr>
          <p:spPr>
            <a:xfrm>
              <a:off x="2642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4"/>
            <p:cNvSpPr/>
            <p:nvPr/>
          </p:nvSpPr>
          <p:spPr>
            <a:xfrm>
              <a:off x="2642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4"/>
            <p:cNvSpPr/>
            <p:nvPr/>
          </p:nvSpPr>
          <p:spPr>
            <a:xfrm>
              <a:off x="2642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4"/>
            <p:cNvSpPr/>
            <p:nvPr/>
          </p:nvSpPr>
          <p:spPr>
            <a:xfrm>
              <a:off x="2642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4"/>
            <p:cNvSpPr/>
            <p:nvPr/>
          </p:nvSpPr>
          <p:spPr>
            <a:xfrm>
              <a:off x="2642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4"/>
            <p:cNvSpPr/>
            <p:nvPr/>
          </p:nvSpPr>
          <p:spPr>
            <a:xfrm>
              <a:off x="2642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4"/>
            <p:cNvSpPr/>
            <p:nvPr/>
          </p:nvSpPr>
          <p:spPr>
            <a:xfrm>
              <a:off x="2642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4"/>
            <p:cNvSpPr/>
            <p:nvPr/>
          </p:nvSpPr>
          <p:spPr>
            <a:xfrm>
              <a:off x="2642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4"/>
            <p:cNvSpPr/>
            <p:nvPr/>
          </p:nvSpPr>
          <p:spPr>
            <a:xfrm>
              <a:off x="2642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4"/>
            <p:cNvSpPr/>
            <p:nvPr/>
          </p:nvSpPr>
          <p:spPr>
            <a:xfrm>
              <a:off x="2642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4"/>
            <p:cNvSpPr/>
            <p:nvPr/>
          </p:nvSpPr>
          <p:spPr>
            <a:xfrm>
              <a:off x="2642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4"/>
            <p:cNvSpPr/>
            <p:nvPr/>
          </p:nvSpPr>
          <p:spPr>
            <a:xfrm>
              <a:off x="2642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4"/>
            <p:cNvSpPr/>
            <p:nvPr/>
          </p:nvSpPr>
          <p:spPr>
            <a:xfrm>
              <a:off x="2642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4"/>
            <p:cNvSpPr/>
            <p:nvPr/>
          </p:nvSpPr>
          <p:spPr>
            <a:xfrm>
              <a:off x="2642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4"/>
            <p:cNvSpPr/>
            <p:nvPr/>
          </p:nvSpPr>
          <p:spPr>
            <a:xfrm>
              <a:off x="2642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4"/>
            <p:cNvSpPr/>
            <p:nvPr/>
          </p:nvSpPr>
          <p:spPr>
            <a:xfrm>
              <a:off x="2642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4"/>
            <p:cNvSpPr/>
            <p:nvPr/>
          </p:nvSpPr>
          <p:spPr>
            <a:xfrm>
              <a:off x="2642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4"/>
            <p:cNvSpPr/>
            <p:nvPr/>
          </p:nvSpPr>
          <p:spPr>
            <a:xfrm>
              <a:off x="2642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4"/>
            <p:cNvSpPr/>
            <p:nvPr/>
          </p:nvSpPr>
          <p:spPr>
            <a:xfrm>
              <a:off x="2642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4"/>
            <p:cNvSpPr/>
            <p:nvPr/>
          </p:nvSpPr>
          <p:spPr>
            <a:xfrm>
              <a:off x="2642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4"/>
            <p:cNvSpPr/>
            <p:nvPr/>
          </p:nvSpPr>
          <p:spPr>
            <a:xfrm>
              <a:off x="2792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4"/>
            <p:cNvSpPr/>
            <p:nvPr/>
          </p:nvSpPr>
          <p:spPr>
            <a:xfrm>
              <a:off x="2792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4"/>
            <p:cNvSpPr/>
            <p:nvPr/>
          </p:nvSpPr>
          <p:spPr>
            <a:xfrm>
              <a:off x="2792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4"/>
            <p:cNvSpPr/>
            <p:nvPr/>
          </p:nvSpPr>
          <p:spPr>
            <a:xfrm>
              <a:off x="2792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4"/>
            <p:cNvSpPr/>
            <p:nvPr/>
          </p:nvSpPr>
          <p:spPr>
            <a:xfrm>
              <a:off x="2792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4"/>
            <p:cNvSpPr/>
            <p:nvPr/>
          </p:nvSpPr>
          <p:spPr>
            <a:xfrm>
              <a:off x="2792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4"/>
            <p:cNvSpPr/>
            <p:nvPr/>
          </p:nvSpPr>
          <p:spPr>
            <a:xfrm>
              <a:off x="2792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4"/>
            <p:cNvSpPr/>
            <p:nvPr/>
          </p:nvSpPr>
          <p:spPr>
            <a:xfrm>
              <a:off x="2792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4"/>
            <p:cNvSpPr/>
            <p:nvPr/>
          </p:nvSpPr>
          <p:spPr>
            <a:xfrm>
              <a:off x="2792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4"/>
            <p:cNvSpPr/>
            <p:nvPr/>
          </p:nvSpPr>
          <p:spPr>
            <a:xfrm>
              <a:off x="2792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4"/>
            <p:cNvSpPr/>
            <p:nvPr/>
          </p:nvSpPr>
          <p:spPr>
            <a:xfrm>
              <a:off x="2792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4"/>
            <p:cNvSpPr/>
            <p:nvPr/>
          </p:nvSpPr>
          <p:spPr>
            <a:xfrm>
              <a:off x="2792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4"/>
            <p:cNvSpPr/>
            <p:nvPr/>
          </p:nvSpPr>
          <p:spPr>
            <a:xfrm>
              <a:off x="2792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4"/>
            <p:cNvSpPr/>
            <p:nvPr/>
          </p:nvSpPr>
          <p:spPr>
            <a:xfrm>
              <a:off x="2792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4"/>
            <p:cNvSpPr/>
            <p:nvPr/>
          </p:nvSpPr>
          <p:spPr>
            <a:xfrm>
              <a:off x="2792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4"/>
            <p:cNvSpPr/>
            <p:nvPr/>
          </p:nvSpPr>
          <p:spPr>
            <a:xfrm>
              <a:off x="2792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4"/>
            <p:cNvSpPr/>
            <p:nvPr/>
          </p:nvSpPr>
          <p:spPr>
            <a:xfrm>
              <a:off x="2792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4"/>
            <p:cNvSpPr/>
            <p:nvPr/>
          </p:nvSpPr>
          <p:spPr>
            <a:xfrm>
              <a:off x="2792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4"/>
            <p:cNvSpPr/>
            <p:nvPr/>
          </p:nvSpPr>
          <p:spPr>
            <a:xfrm>
              <a:off x="294332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4"/>
            <p:cNvSpPr/>
            <p:nvPr/>
          </p:nvSpPr>
          <p:spPr>
            <a:xfrm>
              <a:off x="294332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4"/>
            <p:cNvSpPr/>
            <p:nvPr/>
          </p:nvSpPr>
          <p:spPr>
            <a:xfrm>
              <a:off x="294332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4"/>
            <p:cNvSpPr/>
            <p:nvPr/>
          </p:nvSpPr>
          <p:spPr>
            <a:xfrm>
              <a:off x="294332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4"/>
            <p:cNvSpPr/>
            <p:nvPr/>
          </p:nvSpPr>
          <p:spPr>
            <a:xfrm>
              <a:off x="294332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4"/>
            <p:cNvSpPr/>
            <p:nvPr/>
          </p:nvSpPr>
          <p:spPr>
            <a:xfrm>
              <a:off x="294332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4"/>
            <p:cNvSpPr/>
            <p:nvPr/>
          </p:nvSpPr>
          <p:spPr>
            <a:xfrm>
              <a:off x="294332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4"/>
            <p:cNvSpPr/>
            <p:nvPr/>
          </p:nvSpPr>
          <p:spPr>
            <a:xfrm>
              <a:off x="294332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4"/>
            <p:cNvSpPr/>
            <p:nvPr/>
          </p:nvSpPr>
          <p:spPr>
            <a:xfrm>
              <a:off x="294332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4"/>
            <p:cNvSpPr/>
            <p:nvPr/>
          </p:nvSpPr>
          <p:spPr>
            <a:xfrm>
              <a:off x="294332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4"/>
            <p:cNvSpPr/>
            <p:nvPr/>
          </p:nvSpPr>
          <p:spPr>
            <a:xfrm>
              <a:off x="294332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4"/>
            <p:cNvSpPr/>
            <p:nvPr/>
          </p:nvSpPr>
          <p:spPr>
            <a:xfrm>
              <a:off x="294332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4"/>
            <p:cNvSpPr/>
            <p:nvPr/>
          </p:nvSpPr>
          <p:spPr>
            <a:xfrm>
              <a:off x="294332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4"/>
            <p:cNvSpPr/>
            <p:nvPr/>
          </p:nvSpPr>
          <p:spPr>
            <a:xfrm>
              <a:off x="294332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4"/>
            <p:cNvSpPr/>
            <p:nvPr/>
          </p:nvSpPr>
          <p:spPr>
            <a:xfrm>
              <a:off x="294332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4"/>
            <p:cNvSpPr/>
            <p:nvPr/>
          </p:nvSpPr>
          <p:spPr>
            <a:xfrm>
              <a:off x="294332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4"/>
            <p:cNvSpPr/>
            <p:nvPr/>
          </p:nvSpPr>
          <p:spPr>
            <a:xfrm>
              <a:off x="294332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4"/>
            <p:cNvSpPr/>
            <p:nvPr/>
          </p:nvSpPr>
          <p:spPr>
            <a:xfrm>
              <a:off x="294332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4"/>
            <p:cNvSpPr/>
            <p:nvPr/>
          </p:nvSpPr>
          <p:spPr>
            <a:xfrm>
              <a:off x="3093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4"/>
            <p:cNvSpPr/>
            <p:nvPr/>
          </p:nvSpPr>
          <p:spPr>
            <a:xfrm>
              <a:off x="3093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4"/>
            <p:cNvSpPr/>
            <p:nvPr/>
          </p:nvSpPr>
          <p:spPr>
            <a:xfrm>
              <a:off x="3093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4"/>
            <p:cNvSpPr/>
            <p:nvPr/>
          </p:nvSpPr>
          <p:spPr>
            <a:xfrm>
              <a:off x="3093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4"/>
            <p:cNvSpPr/>
            <p:nvPr/>
          </p:nvSpPr>
          <p:spPr>
            <a:xfrm>
              <a:off x="3093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4"/>
            <p:cNvSpPr/>
            <p:nvPr/>
          </p:nvSpPr>
          <p:spPr>
            <a:xfrm>
              <a:off x="3093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4"/>
            <p:cNvSpPr/>
            <p:nvPr/>
          </p:nvSpPr>
          <p:spPr>
            <a:xfrm>
              <a:off x="3093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4"/>
            <p:cNvSpPr/>
            <p:nvPr/>
          </p:nvSpPr>
          <p:spPr>
            <a:xfrm>
              <a:off x="3093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4"/>
            <p:cNvSpPr/>
            <p:nvPr/>
          </p:nvSpPr>
          <p:spPr>
            <a:xfrm>
              <a:off x="3093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4"/>
            <p:cNvSpPr/>
            <p:nvPr/>
          </p:nvSpPr>
          <p:spPr>
            <a:xfrm>
              <a:off x="324435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4"/>
            <p:cNvSpPr/>
            <p:nvPr/>
          </p:nvSpPr>
          <p:spPr>
            <a:xfrm>
              <a:off x="324435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4"/>
            <p:cNvSpPr/>
            <p:nvPr/>
          </p:nvSpPr>
          <p:spPr>
            <a:xfrm>
              <a:off x="324435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4"/>
            <p:cNvSpPr/>
            <p:nvPr/>
          </p:nvSpPr>
          <p:spPr>
            <a:xfrm>
              <a:off x="324435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4"/>
            <p:cNvSpPr/>
            <p:nvPr/>
          </p:nvSpPr>
          <p:spPr>
            <a:xfrm>
              <a:off x="324435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4"/>
            <p:cNvSpPr/>
            <p:nvPr/>
          </p:nvSpPr>
          <p:spPr>
            <a:xfrm>
              <a:off x="324435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4"/>
            <p:cNvSpPr/>
            <p:nvPr/>
          </p:nvSpPr>
          <p:spPr>
            <a:xfrm>
              <a:off x="324435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4"/>
            <p:cNvSpPr/>
            <p:nvPr/>
          </p:nvSpPr>
          <p:spPr>
            <a:xfrm>
              <a:off x="324435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4"/>
            <p:cNvSpPr/>
            <p:nvPr/>
          </p:nvSpPr>
          <p:spPr>
            <a:xfrm>
              <a:off x="3394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4"/>
            <p:cNvSpPr/>
            <p:nvPr/>
          </p:nvSpPr>
          <p:spPr>
            <a:xfrm>
              <a:off x="3394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4"/>
            <p:cNvSpPr/>
            <p:nvPr/>
          </p:nvSpPr>
          <p:spPr>
            <a:xfrm>
              <a:off x="3394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4"/>
            <p:cNvSpPr/>
            <p:nvPr/>
          </p:nvSpPr>
          <p:spPr>
            <a:xfrm>
              <a:off x="33948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4"/>
            <p:cNvSpPr/>
            <p:nvPr/>
          </p:nvSpPr>
          <p:spPr>
            <a:xfrm>
              <a:off x="3394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4"/>
            <p:cNvSpPr/>
            <p:nvPr/>
          </p:nvSpPr>
          <p:spPr>
            <a:xfrm>
              <a:off x="3394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4"/>
            <p:cNvSpPr/>
            <p:nvPr/>
          </p:nvSpPr>
          <p:spPr>
            <a:xfrm>
              <a:off x="3545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4"/>
            <p:cNvSpPr/>
            <p:nvPr/>
          </p:nvSpPr>
          <p:spPr>
            <a:xfrm>
              <a:off x="3545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4"/>
            <p:cNvSpPr/>
            <p:nvPr/>
          </p:nvSpPr>
          <p:spPr>
            <a:xfrm>
              <a:off x="3545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9" name="Google Shape;1459;p4"/>
          <p:cNvGrpSpPr/>
          <p:nvPr/>
        </p:nvGrpSpPr>
        <p:grpSpPr>
          <a:xfrm rot="10800000">
            <a:off x="6367294" y="28698"/>
            <a:ext cx="2309820" cy="5086302"/>
            <a:chOff x="1287725" y="238125"/>
            <a:chExt cx="2379050" cy="5238750"/>
          </a:xfrm>
        </p:grpSpPr>
        <p:sp>
          <p:nvSpPr>
            <p:cNvPr id="1460" name="Google Shape;1460;p4"/>
            <p:cNvSpPr/>
            <p:nvPr/>
          </p:nvSpPr>
          <p:spPr>
            <a:xfrm>
              <a:off x="12877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4"/>
            <p:cNvSpPr/>
            <p:nvPr/>
          </p:nvSpPr>
          <p:spPr>
            <a:xfrm>
              <a:off x="12877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4"/>
            <p:cNvSpPr/>
            <p:nvPr/>
          </p:nvSpPr>
          <p:spPr>
            <a:xfrm>
              <a:off x="12877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4"/>
            <p:cNvSpPr/>
            <p:nvPr/>
          </p:nvSpPr>
          <p:spPr>
            <a:xfrm>
              <a:off x="12877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4"/>
            <p:cNvSpPr/>
            <p:nvPr/>
          </p:nvSpPr>
          <p:spPr>
            <a:xfrm>
              <a:off x="12877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4"/>
            <p:cNvSpPr/>
            <p:nvPr/>
          </p:nvSpPr>
          <p:spPr>
            <a:xfrm>
              <a:off x="12877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4"/>
            <p:cNvSpPr/>
            <p:nvPr/>
          </p:nvSpPr>
          <p:spPr>
            <a:xfrm>
              <a:off x="12877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4"/>
            <p:cNvSpPr/>
            <p:nvPr/>
          </p:nvSpPr>
          <p:spPr>
            <a:xfrm>
              <a:off x="12877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4"/>
            <p:cNvSpPr/>
            <p:nvPr/>
          </p:nvSpPr>
          <p:spPr>
            <a:xfrm>
              <a:off x="12877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4"/>
            <p:cNvSpPr/>
            <p:nvPr/>
          </p:nvSpPr>
          <p:spPr>
            <a:xfrm>
              <a:off x="12877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4"/>
            <p:cNvSpPr/>
            <p:nvPr/>
          </p:nvSpPr>
          <p:spPr>
            <a:xfrm>
              <a:off x="12877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4"/>
            <p:cNvSpPr/>
            <p:nvPr/>
          </p:nvSpPr>
          <p:spPr>
            <a:xfrm>
              <a:off x="12877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4"/>
            <p:cNvSpPr/>
            <p:nvPr/>
          </p:nvSpPr>
          <p:spPr>
            <a:xfrm>
              <a:off x="12877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4"/>
            <p:cNvSpPr/>
            <p:nvPr/>
          </p:nvSpPr>
          <p:spPr>
            <a:xfrm>
              <a:off x="12877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4"/>
            <p:cNvSpPr/>
            <p:nvPr/>
          </p:nvSpPr>
          <p:spPr>
            <a:xfrm>
              <a:off x="12877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4"/>
            <p:cNvSpPr/>
            <p:nvPr/>
          </p:nvSpPr>
          <p:spPr>
            <a:xfrm>
              <a:off x="14382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4"/>
            <p:cNvSpPr/>
            <p:nvPr/>
          </p:nvSpPr>
          <p:spPr>
            <a:xfrm>
              <a:off x="14382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4"/>
            <p:cNvSpPr/>
            <p:nvPr/>
          </p:nvSpPr>
          <p:spPr>
            <a:xfrm>
              <a:off x="14382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4"/>
            <p:cNvSpPr/>
            <p:nvPr/>
          </p:nvSpPr>
          <p:spPr>
            <a:xfrm>
              <a:off x="14382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4"/>
            <p:cNvSpPr/>
            <p:nvPr/>
          </p:nvSpPr>
          <p:spPr>
            <a:xfrm>
              <a:off x="15887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4"/>
            <p:cNvSpPr/>
            <p:nvPr/>
          </p:nvSpPr>
          <p:spPr>
            <a:xfrm>
              <a:off x="15887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4"/>
            <p:cNvSpPr/>
            <p:nvPr/>
          </p:nvSpPr>
          <p:spPr>
            <a:xfrm>
              <a:off x="15887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4"/>
            <p:cNvSpPr/>
            <p:nvPr/>
          </p:nvSpPr>
          <p:spPr>
            <a:xfrm>
              <a:off x="15887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4"/>
            <p:cNvSpPr/>
            <p:nvPr/>
          </p:nvSpPr>
          <p:spPr>
            <a:xfrm>
              <a:off x="15887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4"/>
            <p:cNvSpPr/>
            <p:nvPr/>
          </p:nvSpPr>
          <p:spPr>
            <a:xfrm>
              <a:off x="15887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4"/>
            <p:cNvSpPr/>
            <p:nvPr/>
          </p:nvSpPr>
          <p:spPr>
            <a:xfrm>
              <a:off x="15887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4"/>
            <p:cNvSpPr/>
            <p:nvPr/>
          </p:nvSpPr>
          <p:spPr>
            <a:xfrm>
              <a:off x="15887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4"/>
            <p:cNvSpPr/>
            <p:nvPr/>
          </p:nvSpPr>
          <p:spPr>
            <a:xfrm>
              <a:off x="15887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4"/>
            <p:cNvSpPr/>
            <p:nvPr/>
          </p:nvSpPr>
          <p:spPr>
            <a:xfrm>
              <a:off x="15887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4"/>
            <p:cNvSpPr/>
            <p:nvPr/>
          </p:nvSpPr>
          <p:spPr>
            <a:xfrm>
              <a:off x="17392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4"/>
            <p:cNvSpPr/>
            <p:nvPr/>
          </p:nvSpPr>
          <p:spPr>
            <a:xfrm>
              <a:off x="17392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4"/>
            <p:cNvSpPr/>
            <p:nvPr/>
          </p:nvSpPr>
          <p:spPr>
            <a:xfrm>
              <a:off x="17392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4"/>
            <p:cNvSpPr/>
            <p:nvPr/>
          </p:nvSpPr>
          <p:spPr>
            <a:xfrm>
              <a:off x="17392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4"/>
            <p:cNvSpPr/>
            <p:nvPr/>
          </p:nvSpPr>
          <p:spPr>
            <a:xfrm>
              <a:off x="17392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4"/>
            <p:cNvSpPr/>
            <p:nvPr/>
          </p:nvSpPr>
          <p:spPr>
            <a:xfrm>
              <a:off x="17392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4"/>
            <p:cNvSpPr/>
            <p:nvPr/>
          </p:nvSpPr>
          <p:spPr>
            <a:xfrm>
              <a:off x="17392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4"/>
            <p:cNvSpPr/>
            <p:nvPr/>
          </p:nvSpPr>
          <p:spPr>
            <a:xfrm>
              <a:off x="17392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4"/>
            <p:cNvSpPr/>
            <p:nvPr/>
          </p:nvSpPr>
          <p:spPr>
            <a:xfrm>
              <a:off x="17392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4"/>
            <p:cNvSpPr/>
            <p:nvPr/>
          </p:nvSpPr>
          <p:spPr>
            <a:xfrm>
              <a:off x="17392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4"/>
            <p:cNvSpPr/>
            <p:nvPr/>
          </p:nvSpPr>
          <p:spPr>
            <a:xfrm>
              <a:off x="17392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4"/>
            <p:cNvSpPr/>
            <p:nvPr/>
          </p:nvSpPr>
          <p:spPr>
            <a:xfrm>
              <a:off x="17392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4"/>
            <p:cNvSpPr/>
            <p:nvPr/>
          </p:nvSpPr>
          <p:spPr>
            <a:xfrm>
              <a:off x="17392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4"/>
            <p:cNvSpPr/>
            <p:nvPr/>
          </p:nvSpPr>
          <p:spPr>
            <a:xfrm>
              <a:off x="17392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4"/>
            <p:cNvSpPr/>
            <p:nvPr/>
          </p:nvSpPr>
          <p:spPr>
            <a:xfrm>
              <a:off x="17392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4"/>
            <p:cNvSpPr/>
            <p:nvPr/>
          </p:nvSpPr>
          <p:spPr>
            <a:xfrm>
              <a:off x="17392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4"/>
            <p:cNvSpPr/>
            <p:nvPr/>
          </p:nvSpPr>
          <p:spPr>
            <a:xfrm>
              <a:off x="17392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4"/>
            <p:cNvSpPr/>
            <p:nvPr/>
          </p:nvSpPr>
          <p:spPr>
            <a:xfrm>
              <a:off x="188975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4"/>
            <p:cNvSpPr/>
            <p:nvPr/>
          </p:nvSpPr>
          <p:spPr>
            <a:xfrm>
              <a:off x="188975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4"/>
            <p:cNvSpPr/>
            <p:nvPr/>
          </p:nvSpPr>
          <p:spPr>
            <a:xfrm>
              <a:off x="188975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4"/>
            <p:cNvSpPr/>
            <p:nvPr/>
          </p:nvSpPr>
          <p:spPr>
            <a:xfrm>
              <a:off x="188975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4"/>
            <p:cNvSpPr/>
            <p:nvPr/>
          </p:nvSpPr>
          <p:spPr>
            <a:xfrm>
              <a:off x="188975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4"/>
            <p:cNvSpPr/>
            <p:nvPr/>
          </p:nvSpPr>
          <p:spPr>
            <a:xfrm>
              <a:off x="188975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4"/>
            <p:cNvSpPr/>
            <p:nvPr/>
          </p:nvSpPr>
          <p:spPr>
            <a:xfrm>
              <a:off x="188975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4"/>
            <p:cNvSpPr/>
            <p:nvPr/>
          </p:nvSpPr>
          <p:spPr>
            <a:xfrm>
              <a:off x="188975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4"/>
            <p:cNvSpPr/>
            <p:nvPr/>
          </p:nvSpPr>
          <p:spPr>
            <a:xfrm>
              <a:off x="188975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4"/>
            <p:cNvSpPr/>
            <p:nvPr/>
          </p:nvSpPr>
          <p:spPr>
            <a:xfrm>
              <a:off x="188975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4"/>
            <p:cNvSpPr/>
            <p:nvPr/>
          </p:nvSpPr>
          <p:spPr>
            <a:xfrm>
              <a:off x="188975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4"/>
            <p:cNvSpPr/>
            <p:nvPr/>
          </p:nvSpPr>
          <p:spPr>
            <a:xfrm>
              <a:off x="20402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4"/>
            <p:cNvSpPr/>
            <p:nvPr/>
          </p:nvSpPr>
          <p:spPr>
            <a:xfrm>
              <a:off x="20402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4"/>
            <p:cNvSpPr/>
            <p:nvPr/>
          </p:nvSpPr>
          <p:spPr>
            <a:xfrm>
              <a:off x="20402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4"/>
            <p:cNvSpPr/>
            <p:nvPr/>
          </p:nvSpPr>
          <p:spPr>
            <a:xfrm>
              <a:off x="20402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4"/>
            <p:cNvSpPr/>
            <p:nvPr/>
          </p:nvSpPr>
          <p:spPr>
            <a:xfrm>
              <a:off x="20402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4"/>
            <p:cNvSpPr/>
            <p:nvPr/>
          </p:nvSpPr>
          <p:spPr>
            <a:xfrm>
              <a:off x="20402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4"/>
            <p:cNvSpPr/>
            <p:nvPr/>
          </p:nvSpPr>
          <p:spPr>
            <a:xfrm>
              <a:off x="20402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4"/>
            <p:cNvSpPr/>
            <p:nvPr/>
          </p:nvSpPr>
          <p:spPr>
            <a:xfrm>
              <a:off x="20402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4"/>
            <p:cNvSpPr/>
            <p:nvPr/>
          </p:nvSpPr>
          <p:spPr>
            <a:xfrm>
              <a:off x="20402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4"/>
            <p:cNvSpPr/>
            <p:nvPr/>
          </p:nvSpPr>
          <p:spPr>
            <a:xfrm>
              <a:off x="20402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4"/>
            <p:cNvSpPr/>
            <p:nvPr/>
          </p:nvSpPr>
          <p:spPr>
            <a:xfrm>
              <a:off x="20402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4"/>
            <p:cNvSpPr/>
            <p:nvPr/>
          </p:nvSpPr>
          <p:spPr>
            <a:xfrm>
              <a:off x="20402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4"/>
            <p:cNvSpPr/>
            <p:nvPr/>
          </p:nvSpPr>
          <p:spPr>
            <a:xfrm>
              <a:off x="20402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4"/>
            <p:cNvSpPr/>
            <p:nvPr/>
          </p:nvSpPr>
          <p:spPr>
            <a:xfrm>
              <a:off x="21907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4"/>
            <p:cNvSpPr/>
            <p:nvPr/>
          </p:nvSpPr>
          <p:spPr>
            <a:xfrm>
              <a:off x="21907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4"/>
            <p:cNvSpPr/>
            <p:nvPr/>
          </p:nvSpPr>
          <p:spPr>
            <a:xfrm>
              <a:off x="21907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4"/>
            <p:cNvSpPr/>
            <p:nvPr/>
          </p:nvSpPr>
          <p:spPr>
            <a:xfrm>
              <a:off x="21907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4"/>
            <p:cNvSpPr/>
            <p:nvPr/>
          </p:nvSpPr>
          <p:spPr>
            <a:xfrm>
              <a:off x="21907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4"/>
            <p:cNvSpPr/>
            <p:nvPr/>
          </p:nvSpPr>
          <p:spPr>
            <a:xfrm>
              <a:off x="2190775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4"/>
            <p:cNvSpPr/>
            <p:nvPr/>
          </p:nvSpPr>
          <p:spPr>
            <a:xfrm>
              <a:off x="21907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4"/>
            <p:cNvSpPr/>
            <p:nvPr/>
          </p:nvSpPr>
          <p:spPr>
            <a:xfrm>
              <a:off x="21907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4"/>
            <p:cNvSpPr/>
            <p:nvPr/>
          </p:nvSpPr>
          <p:spPr>
            <a:xfrm>
              <a:off x="2190775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4"/>
            <p:cNvSpPr/>
            <p:nvPr/>
          </p:nvSpPr>
          <p:spPr>
            <a:xfrm>
              <a:off x="23413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4"/>
            <p:cNvSpPr/>
            <p:nvPr/>
          </p:nvSpPr>
          <p:spPr>
            <a:xfrm>
              <a:off x="23413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4"/>
            <p:cNvSpPr/>
            <p:nvPr/>
          </p:nvSpPr>
          <p:spPr>
            <a:xfrm>
              <a:off x="23413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4"/>
            <p:cNvSpPr/>
            <p:nvPr/>
          </p:nvSpPr>
          <p:spPr>
            <a:xfrm>
              <a:off x="23413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4"/>
            <p:cNvSpPr/>
            <p:nvPr/>
          </p:nvSpPr>
          <p:spPr>
            <a:xfrm>
              <a:off x="23413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4"/>
            <p:cNvSpPr/>
            <p:nvPr/>
          </p:nvSpPr>
          <p:spPr>
            <a:xfrm>
              <a:off x="23413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4"/>
            <p:cNvSpPr/>
            <p:nvPr/>
          </p:nvSpPr>
          <p:spPr>
            <a:xfrm>
              <a:off x="23413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4"/>
            <p:cNvSpPr/>
            <p:nvPr/>
          </p:nvSpPr>
          <p:spPr>
            <a:xfrm>
              <a:off x="23413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4"/>
            <p:cNvSpPr/>
            <p:nvPr/>
          </p:nvSpPr>
          <p:spPr>
            <a:xfrm>
              <a:off x="24918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4"/>
            <p:cNvSpPr/>
            <p:nvPr/>
          </p:nvSpPr>
          <p:spPr>
            <a:xfrm>
              <a:off x="24918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4"/>
            <p:cNvSpPr/>
            <p:nvPr/>
          </p:nvSpPr>
          <p:spPr>
            <a:xfrm>
              <a:off x="24918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4"/>
            <p:cNvSpPr/>
            <p:nvPr/>
          </p:nvSpPr>
          <p:spPr>
            <a:xfrm>
              <a:off x="24918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4"/>
            <p:cNvSpPr/>
            <p:nvPr/>
          </p:nvSpPr>
          <p:spPr>
            <a:xfrm>
              <a:off x="24918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4"/>
            <p:cNvSpPr/>
            <p:nvPr/>
          </p:nvSpPr>
          <p:spPr>
            <a:xfrm>
              <a:off x="2642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4"/>
            <p:cNvSpPr/>
            <p:nvPr/>
          </p:nvSpPr>
          <p:spPr>
            <a:xfrm>
              <a:off x="2642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4"/>
            <p:cNvSpPr/>
            <p:nvPr/>
          </p:nvSpPr>
          <p:spPr>
            <a:xfrm>
              <a:off x="2642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4"/>
            <p:cNvSpPr/>
            <p:nvPr/>
          </p:nvSpPr>
          <p:spPr>
            <a:xfrm>
              <a:off x="2642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4"/>
            <p:cNvSpPr/>
            <p:nvPr/>
          </p:nvSpPr>
          <p:spPr>
            <a:xfrm>
              <a:off x="2642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4"/>
            <p:cNvSpPr/>
            <p:nvPr/>
          </p:nvSpPr>
          <p:spPr>
            <a:xfrm>
              <a:off x="2792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4"/>
            <p:cNvSpPr/>
            <p:nvPr/>
          </p:nvSpPr>
          <p:spPr>
            <a:xfrm>
              <a:off x="294332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4"/>
            <p:cNvSpPr/>
            <p:nvPr/>
          </p:nvSpPr>
          <p:spPr>
            <a:xfrm>
              <a:off x="294332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4"/>
            <p:cNvSpPr/>
            <p:nvPr/>
          </p:nvSpPr>
          <p:spPr>
            <a:xfrm>
              <a:off x="3093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4"/>
            <p:cNvSpPr/>
            <p:nvPr/>
          </p:nvSpPr>
          <p:spPr>
            <a:xfrm>
              <a:off x="3394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4"/>
            <p:cNvSpPr/>
            <p:nvPr/>
          </p:nvSpPr>
          <p:spPr>
            <a:xfrm>
              <a:off x="3545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1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2" name="Google Shape;1842;p6"/>
          <p:cNvSpPr txBox="1">
            <a:spLocks noGrp="1"/>
          </p:cNvSpPr>
          <p:nvPr>
            <p:ph type="title"/>
          </p:nvPr>
        </p:nvSpPr>
        <p:spPr>
          <a:xfrm>
            <a:off x="718300" y="739375"/>
            <a:ext cx="67611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843" name="Google Shape;1843;p6"/>
          <p:cNvSpPr txBox="1">
            <a:spLocks noGrp="1"/>
          </p:cNvSpPr>
          <p:nvPr>
            <p:ph type="body" idx="1"/>
          </p:nvPr>
        </p:nvSpPr>
        <p:spPr>
          <a:xfrm>
            <a:off x="718300" y="1762650"/>
            <a:ext cx="3242400" cy="30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44" name="Google Shape;1844;p6"/>
          <p:cNvSpPr txBox="1">
            <a:spLocks noGrp="1"/>
          </p:cNvSpPr>
          <p:nvPr>
            <p:ph type="body" idx="2"/>
          </p:nvPr>
        </p:nvSpPr>
        <p:spPr>
          <a:xfrm>
            <a:off x="4156071" y="1762650"/>
            <a:ext cx="3242400" cy="30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45" name="Google Shape;1845;p6"/>
          <p:cNvSpPr txBox="1">
            <a:spLocks noGrp="1"/>
          </p:cNvSpPr>
          <p:nvPr>
            <p:ph type="sldNum" idx="12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846" name="Google Shape;1846;p6"/>
          <p:cNvGrpSpPr/>
          <p:nvPr/>
        </p:nvGrpSpPr>
        <p:grpSpPr>
          <a:xfrm rot="10800000">
            <a:off x="8851487" y="28707"/>
            <a:ext cx="264012" cy="5086302"/>
            <a:chOff x="5307800" y="238125"/>
            <a:chExt cx="271925" cy="5238750"/>
          </a:xfrm>
        </p:grpSpPr>
        <p:sp>
          <p:nvSpPr>
            <p:cNvPr id="1847" name="Google Shape;1847;p6"/>
            <p:cNvSpPr/>
            <p:nvPr/>
          </p:nvSpPr>
          <p:spPr>
            <a:xfrm>
              <a:off x="53078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6"/>
            <p:cNvSpPr/>
            <p:nvPr/>
          </p:nvSpPr>
          <p:spPr>
            <a:xfrm>
              <a:off x="53078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6"/>
            <p:cNvSpPr/>
            <p:nvPr/>
          </p:nvSpPr>
          <p:spPr>
            <a:xfrm>
              <a:off x="53078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6"/>
            <p:cNvSpPr/>
            <p:nvPr/>
          </p:nvSpPr>
          <p:spPr>
            <a:xfrm>
              <a:off x="53078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6"/>
            <p:cNvSpPr/>
            <p:nvPr/>
          </p:nvSpPr>
          <p:spPr>
            <a:xfrm>
              <a:off x="53078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6"/>
            <p:cNvSpPr/>
            <p:nvPr/>
          </p:nvSpPr>
          <p:spPr>
            <a:xfrm>
              <a:off x="53078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6"/>
            <p:cNvSpPr/>
            <p:nvPr/>
          </p:nvSpPr>
          <p:spPr>
            <a:xfrm>
              <a:off x="53078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6"/>
            <p:cNvSpPr/>
            <p:nvPr/>
          </p:nvSpPr>
          <p:spPr>
            <a:xfrm>
              <a:off x="53078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6"/>
            <p:cNvSpPr/>
            <p:nvPr/>
          </p:nvSpPr>
          <p:spPr>
            <a:xfrm>
              <a:off x="53078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6"/>
            <p:cNvSpPr/>
            <p:nvPr/>
          </p:nvSpPr>
          <p:spPr>
            <a:xfrm>
              <a:off x="53078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6"/>
            <p:cNvSpPr/>
            <p:nvPr/>
          </p:nvSpPr>
          <p:spPr>
            <a:xfrm>
              <a:off x="53078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6"/>
            <p:cNvSpPr/>
            <p:nvPr/>
          </p:nvSpPr>
          <p:spPr>
            <a:xfrm>
              <a:off x="53078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6"/>
            <p:cNvSpPr/>
            <p:nvPr/>
          </p:nvSpPr>
          <p:spPr>
            <a:xfrm>
              <a:off x="53078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6"/>
            <p:cNvSpPr/>
            <p:nvPr/>
          </p:nvSpPr>
          <p:spPr>
            <a:xfrm>
              <a:off x="53078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6"/>
            <p:cNvSpPr/>
            <p:nvPr/>
          </p:nvSpPr>
          <p:spPr>
            <a:xfrm>
              <a:off x="53078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6"/>
            <p:cNvSpPr/>
            <p:nvPr/>
          </p:nvSpPr>
          <p:spPr>
            <a:xfrm>
              <a:off x="53078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6"/>
            <p:cNvSpPr/>
            <p:nvPr/>
          </p:nvSpPr>
          <p:spPr>
            <a:xfrm>
              <a:off x="53078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6"/>
            <p:cNvSpPr/>
            <p:nvPr/>
          </p:nvSpPr>
          <p:spPr>
            <a:xfrm>
              <a:off x="53078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6"/>
            <p:cNvSpPr/>
            <p:nvPr/>
          </p:nvSpPr>
          <p:spPr>
            <a:xfrm>
              <a:off x="53078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6"/>
            <p:cNvSpPr/>
            <p:nvPr/>
          </p:nvSpPr>
          <p:spPr>
            <a:xfrm>
              <a:off x="53078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6"/>
            <p:cNvSpPr/>
            <p:nvPr/>
          </p:nvSpPr>
          <p:spPr>
            <a:xfrm>
              <a:off x="53078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6"/>
            <p:cNvSpPr/>
            <p:nvPr/>
          </p:nvSpPr>
          <p:spPr>
            <a:xfrm>
              <a:off x="53078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6"/>
            <p:cNvSpPr/>
            <p:nvPr/>
          </p:nvSpPr>
          <p:spPr>
            <a:xfrm>
              <a:off x="53078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6"/>
            <p:cNvSpPr/>
            <p:nvPr/>
          </p:nvSpPr>
          <p:spPr>
            <a:xfrm>
              <a:off x="53078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6"/>
            <p:cNvSpPr/>
            <p:nvPr/>
          </p:nvSpPr>
          <p:spPr>
            <a:xfrm>
              <a:off x="53078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6"/>
            <p:cNvSpPr/>
            <p:nvPr/>
          </p:nvSpPr>
          <p:spPr>
            <a:xfrm>
              <a:off x="53078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6"/>
            <p:cNvSpPr/>
            <p:nvPr/>
          </p:nvSpPr>
          <p:spPr>
            <a:xfrm>
              <a:off x="53078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6"/>
            <p:cNvSpPr/>
            <p:nvPr/>
          </p:nvSpPr>
          <p:spPr>
            <a:xfrm>
              <a:off x="53078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6"/>
            <p:cNvSpPr/>
            <p:nvPr/>
          </p:nvSpPr>
          <p:spPr>
            <a:xfrm>
              <a:off x="53078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6"/>
            <p:cNvSpPr/>
            <p:nvPr/>
          </p:nvSpPr>
          <p:spPr>
            <a:xfrm>
              <a:off x="53078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6"/>
            <p:cNvSpPr/>
            <p:nvPr/>
          </p:nvSpPr>
          <p:spPr>
            <a:xfrm>
              <a:off x="53078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6"/>
            <p:cNvSpPr/>
            <p:nvPr/>
          </p:nvSpPr>
          <p:spPr>
            <a:xfrm>
              <a:off x="53078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6"/>
            <p:cNvSpPr/>
            <p:nvPr/>
          </p:nvSpPr>
          <p:spPr>
            <a:xfrm>
              <a:off x="53078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6"/>
            <p:cNvSpPr/>
            <p:nvPr/>
          </p:nvSpPr>
          <p:spPr>
            <a:xfrm>
              <a:off x="53078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6"/>
            <p:cNvSpPr/>
            <p:nvPr/>
          </p:nvSpPr>
          <p:spPr>
            <a:xfrm>
              <a:off x="53078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6"/>
            <p:cNvSpPr/>
            <p:nvPr/>
          </p:nvSpPr>
          <p:spPr>
            <a:xfrm>
              <a:off x="5458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6"/>
            <p:cNvSpPr/>
            <p:nvPr/>
          </p:nvSpPr>
          <p:spPr>
            <a:xfrm>
              <a:off x="5458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6"/>
            <p:cNvSpPr/>
            <p:nvPr/>
          </p:nvSpPr>
          <p:spPr>
            <a:xfrm>
              <a:off x="5458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6"/>
            <p:cNvSpPr/>
            <p:nvPr/>
          </p:nvSpPr>
          <p:spPr>
            <a:xfrm>
              <a:off x="5458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6"/>
            <p:cNvSpPr/>
            <p:nvPr/>
          </p:nvSpPr>
          <p:spPr>
            <a:xfrm>
              <a:off x="54583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6"/>
            <p:cNvSpPr/>
            <p:nvPr/>
          </p:nvSpPr>
          <p:spPr>
            <a:xfrm>
              <a:off x="5458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6"/>
            <p:cNvSpPr/>
            <p:nvPr/>
          </p:nvSpPr>
          <p:spPr>
            <a:xfrm>
              <a:off x="5458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6"/>
            <p:cNvSpPr/>
            <p:nvPr/>
          </p:nvSpPr>
          <p:spPr>
            <a:xfrm>
              <a:off x="5458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6"/>
            <p:cNvSpPr/>
            <p:nvPr/>
          </p:nvSpPr>
          <p:spPr>
            <a:xfrm>
              <a:off x="5458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6"/>
            <p:cNvSpPr/>
            <p:nvPr/>
          </p:nvSpPr>
          <p:spPr>
            <a:xfrm>
              <a:off x="5458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6"/>
            <p:cNvSpPr/>
            <p:nvPr/>
          </p:nvSpPr>
          <p:spPr>
            <a:xfrm>
              <a:off x="54583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6"/>
            <p:cNvSpPr/>
            <p:nvPr/>
          </p:nvSpPr>
          <p:spPr>
            <a:xfrm>
              <a:off x="5458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6"/>
            <p:cNvSpPr/>
            <p:nvPr/>
          </p:nvSpPr>
          <p:spPr>
            <a:xfrm>
              <a:off x="5458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6"/>
            <p:cNvSpPr/>
            <p:nvPr/>
          </p:nvSpPr>
          <p:spPr>
            <a:xfrm>
              <a:off x="5458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6"/>
            <p:cNvSpPr/>
            <p:nvPr/>
          </p:nvSpPr>
          <p:spPr>
            <a:xfrm>
              <a:off x="54583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6"/>
            <p:cNvSpPr/>
            <p:nvPr/>
          </p:nvSpPr>
          <p:spPr>
            <a:xfrm>
              <a:off x="5458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6"/>
            <p:cNvSpPr/>
            <p:nvPr/>
          </p:nvSpPr>
          <p:spPr>
            <a:xfrm>
              <a:off x="5458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6"/>
            <p:cNvSpPr/>
            <p:nvPr/>
          </p:nvSpPr>
          <p:spPr>
            <a:xfrm>
              <a:off x="5458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6"/>
            <p:cNvSpPr/>
            <p:nvPr/>
          </p:nvSpPr>
          <p:spPr>
            <a:xfrm>
              <a:off x="54583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6"/>
            <p:cNvSpPr/>
            <p:nvPr/>
          </p:nvSpPr>
          <p:spPr>
            <a:xfrm>
              <a:off x="5458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6"/>
            <p:cNvSpPr/>
            <p:nvPr/>
          </p:nvSpPr>
          <p:spPr>
            <a:xfrm>
              <a:off x="5458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6"/>
            <p:cNvSpPr/>
            <p:nvPr/>
          </p:nvSpPr>
          <p:spPr>
            <a:xfrm>
              <a:off x="54583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04" name="Google Shape;1904;p6"/>
          <p:cNvGrpSpPr/>
          <p:nvPr/>
        </p:nvGrpSpPr>
        <p:grpSpPr>
          <a:xfrm rot="10800000">
            <a:off x="7828571" y="28707"/>
            <a:ext cx="1140783" cy="5086302"/>
            <a:chOff x="5458325" y="238125"/>
            <a:chExt cx="1174975" cy="5238750"/>
          </a:xfrm>
        </p:grpSpPr>
        <p:sp>
          <p:nvSpPr>
            <p:cNvPr id="1905" name="Google Shape;1905;p6"/>
            <p:cNvSpPr/>
            <p:nvPr/>
          </p:nvSpPr>
          <p:spPr>
            <a:xfrm>
              <a:off x="54583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6"/>
            <p:cNvSpPr/>
            <p:nvPr/>
          </p:nvSpPr>
          <p:spPr>
            <a:xfrm>
              <a:off x="5458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6"/>
            <p:cNvSpPr/>
            <p:nvPr/>
          </p:nvSpPr>
          <p:spPr>
            <a:xfrm>
              <a:off x="54583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6"/>
            <p:cNvSpPr/>
            <p:nvPr/>
          </p:nvSpPr>
          <p:spPr>
            <a:xfrm>
              <a:off x="5458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6"/>
            <p:cNvSpPr/>
            <p:nvPr/>
          </p:nvSpPr>
          <p:spPr>
            <a:xfrm>
              <a:off x="54583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6"/>
            <p:cNvSpPr/>
            <p:nvPr/>
          </p:nvSpPr>
          <p:spPr>
            <a:xfrm>
              <a:off x="5458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6"/>
            <p:cNvSpPr/>
            <p:nvPr/>
          </p:nvSpPr>
          <p:spPr>
            <a:xfrm>
              <a:off x="5458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6"/>
            <p:cNvSpPr/>
            <p:nvPr/>
          </p:nvSpPr>
          <p:spPr>
            <a:xfrm>
              <a:off x="5458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6"/>
            <p:cNvSpPr/>
            <p:nvPr/>
          </p:nvSpPr>
          <p:spPr>
            <a:xfrm>
              <a:off x="5458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6"/>
            <p:cNvSpPr/>
            <p:nvPr/>
          </p:nvSpPr>
          <p:spPr>
            <a:xfrm>
              <a:off x="5458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6"/>
            <p:cNvSpPr/>
            <p:nvPr/>
          </p:nvSpPr>
          <p:spPr>
            <a:xfrm>
              <a:off x="5458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6"/>
            <p:cNvSpPr/>
            <p:nvPr/>
          </p:nvSpPr>
          <p:spPr>
            <a:xfrm>
              <a:off x="5458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6"/>
            <p:cNvSpPr/>
            <p:nvPr/>
          </p:nvSpPr>
          <p:spPr>
            <a:xfrm>
              <a:off x="5458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6"/>
            <p:cNvSpPr/>
            <p:nvPr/>
          </p:nvSpPr>
          <p:spPr>
            <a:xfrm>
              <a:off x="5608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6"/>
            <p:cNvSpPr/>
            <p:nvPr/>
          </p:nvSpPr>
          <p:spPr>
            <a:xfrm>
              <a:off x="56088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6"/>
            <p:cNvSpPr/>
            <p:nvPr/>
          </p:nvSpPr>
          <p:spPr>
            <a:xfrm>
              <a:off x="5608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6"/>
            <p:cNvSpPr/>
            <p:nvPr/>
          </p:nvSpPr>
          <p:spPr>
            <a:xfrm>
              <a:off x="56088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6"/>
            <p:cNvSpPr/>
            <p:nvPr/>
          </p:nvSpPr>
          <p:spPr>
            <a:xfrm>
              <a:off x="5608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6"/>
            <p:cNvSpPr/>
            <p:nvPr/>
          </p:nvSpPr>
          <p:spPr>
            <a:xfrm>
              <a:off x="56088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6"/>
            <p:cNvSpPr/>
            <p:nvPr/>
          </p:nvSpPr>
          <p:spPr>
            <a:xfrm>
              <a:off x="56088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6"/>
            <p:cNvSpPr/>
            <p:nvPr/>
          </p:nvSpPr>
          <p:spPr>
            <a:xfrm>
              <a:off x="5608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6"/>
            <p:cNvSpPr/>
            <p:nvPr/>
          </p:nvSpPr>
          <p:spPr>
            <a:xfrm>
              <a:off x="5608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6"/>
            <p:cNvSpPr/>
            <p:nvPr/>
          </p:nvSpPr>
          <p:spPr>
            <a:xfrm>
              <a:off x="56088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6"/>
            <p:cNvSpPr/>
            <p:nvPr/>
          </p:nvSpPr>
          <p:spPr>
            <a:xfrm>
              <a:off x="56088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6"/>
            <p:cNvSpPr/>
            <p:nvPr/>
          </p:nvSpPr>
          <p:spPr>
            <a:xfrm>
              <a:off x="56088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6"/>
            <p:cNvSpPr/>
            <p:nvPr/>
          </p:nvSpPr>
          <p:spPr>
            <a:xfrm>
              <a:off x="5608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6"/>
            <p:cNvSpPr/>
            <p:nvPr/>
          </p:nvSpPr>
          <p:spPr>
            <a:xfrm>
              <a:off x="56088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6"/>
            <p:cNvSpPr/>
            <p:nvPr/>
          </p:nvSpPr>
          <p:spPr>
            <a:xfrm>
              <a:off x="5608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6"/>
            <p:cNvSpPr/>
            <p:nvPr/>
          </p:nvSpPr>
          <p:spPr>
            <a:xfrm>
              <a:off x="5608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6"/>
            <p:cNvSpPr/>
            <p:nvPr/>
          </p:nvSpPr>
          <p:spPr>
            <a:xfrm>
              <a:off x="5608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6"/>
            <p:cNvSpPr/>
            <p:nvPr/>
          </p:nvSpPr>
          <p:spPr>
            <a:xfrm>
              <a:off x="56088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6"/>
            <p:cNvSpPr/>
            <p:nvPr/>
          </p:nvSpPr>
          <p:spPr>
            <a:xfrm>
              <a:off x="56088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6"/>
            <p:cNvSpPr/>
            <p:nvPr/>
          </p:nvSpPr>
          <p:spPr>
            <a:xfrm>
              <a:off x="5608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6"/>
            <p:cNvSpPr/>
            <p:nvPr/>
          </p:nvSpPr>
          <p:spPr>
            <a:xfrm>
              <a:off x="5608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6"/>
            <p:cNvSpPr/>
            <p:nvPr/>
          </p:nvSpPr>
          <p:spPr>
            <a:xfrm>
              <a:off x="5608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6"/>
            <p:cNvSpPr/>
            <p:nvPr/>
          </p:nvSpPr>
          <p:spPr>
            <a:xfrm>
              <a:off x="56088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6"/>
            <p:cNvSpPr/>
            <p:nvPr/>
          </p:nvSpPr>
          <p:spPr>
            <a:xfrm>
              <a:off x="5608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6"/>
            <p:cNvSpPr/>
            <p:nvPr/>
          </p:nvSpPr>
          <p:spPr>
            <a:xfrm>
              <a:off x="56088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1943;p6"/>
            <p:cNvSpPr/>
            <p:nvPr/>
          </p:nvSpPr>
          <p:spPr>
            <a:xfrm>
              <a:off x="56088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6"/>
            <p:cNvSpPr/>
            <p:nvPr/>
          </p:nvSpPr>
          <p:spPr>
            <a:xfrm>
              <a:off x="56088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6"/>
            <p:cNvSpPr/>
            <p:nvPr/>
          </p:nvSpPr>
          <p:spPr>
            <a:xfrm>
              <a:off x="5608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6"/>
            <p:cNvSpPr/>
            <p:nvPr/>
          </p:nvSpPr>
          <p:spPr>
            <a:xfrm>
              <a:off x="56088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6"/>
            <p:cNvSpPr/>
            <p:nvPr/>
          </p:nvSpPr>
          <p:spPr>
            <a:xfrm>
              <a:off x="5608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6"/>
            <p:cNvSpPr/>
            <p:nvPr/>
          </p:nvSpPr>
          <p:spPr>
            <a:xfrm>
              <a:off x="5608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6"/>
            <p:cNvSpPr/>
            <p:nvPr/>
          </p:nvSpPr>
          <p:spPr>
            <a:xfrm>
              <a:off x="57593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6"/>
            <p:cNvSpPr/>
            <p:nvPr/>
          </p:nvSpPr>
          <p:spPr>
            <a:xfrm>
              <a:off x="57593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6"/>
            <p:cNvSpPr/>
            <p:nvPr/>
          </p:nvSpPr>
          <p:spPr>
            <a:xfrm>
              <a:off x="57593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6"/>
            <p:cNvSpPr/>
            <p:nvPr/>
          </p:nvSpPr>
          <p:spPr>
            <a:xfrm>
              <a:off x="57593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6"/>
            <p:cNvSpPr/>
            <p:nvPr/>
          </p:nvSpPr>
          <p:spPr>
            <a:xfrm>
              <a:off x="57593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6"/>
            <p:cNvSpPr/>
            <p:nvPr/>
          </p:nvSpPr>
          <p:spPr>
            <a:xfrm>
              <a:off x="57593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6"/>
            <p:cNvSpPr/>
            <p:nvPr/>
          </p:nvSpPr>
          <p:spPr>
            <a:xfrm>
              <a:off x="57593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6"/>
            <p:cNvSpPr/>
            <p:nvPr/>
          </p:nvSpPr>
          <p:spPr>
            <a:xfrm>
              <a:off x="57593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6"/>
            <p:cNvSpPr/>
            <p:nvPr/>
          </p:nvSpPr>
          <p:spPr>
            <a:xfrm>
              <a:off x="57593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6"/>
            <p:cNvSpPr/>
            <p:nvPr/>
          </p:nvSpPr>
          <p:spPr>
            <a:xfrm>
              <a:off x="57593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6"/>
            <p:cNvSpPr/>
            <p:nvPr/>
          </p:nvSpPr>
          <p:spPr>
            <a:xfrm>
              <a:off x="57593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6"/>
            <p:cNvSpPr/>
            <p:nvPr/>
          </p:nvSpPr>
          <p:spPr>
            <a:xfrm>
              <a:off x="5909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6"/>
            <p:cNvSpPr/>
            <p:nvPr/>
          </p:nvSpPr>
          <p:spPr>
            <a:xfrm>
              <a:off x="59098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6"/>
            <p:cNvSpPr/>
            <p:nvPr/>
          </p:nvSpPr>
          <p:spPr>
            <a:xfrm>
              <a:off x="59098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6"/>
            <p:cNvSpPr/>
            <p:nvPr/>
          </p:nvSpPr>
          <p:spPr>
            <a:xfrm>
              <a:off x="60603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6"/>
            <p:cNvSpPr/>
            <p:nvPr/>
          </p:nvSpPr>
          <p:spPr>
            <a:xfrm>
              <a:off x="62108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6"/>
            <p:cNvSpPr/>
            <p:nvPr/>
          </p:nvSpPr>
          <p:spPr>
            <a:xfrm>
              <a:off x="6210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6"/>
            <p:cNvSpPr/>
            <p:nvPr/>
          </p:nvSpPr>
          <p:spPr>
            <a:xfrm>
              <a:off x="65119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67" name="Google Shape;1967;p6"/>
          <p:cNvGrpSpPr/>
          <p:nvPr/>
        </p:nvGrpSpPr>
        <p:grpSpPr>
          <a:xfrm rot="10800000">
            <a:off x="7682451" y="28707"/>
            <a:ext cx="994639" cy="4940182"/>
            <a:chOff x="5759350" y="388625"/>
            <a:chExt cx="1024450" cy="5088250"/>
          </a:xfrm>
        </p:grpSpPr>
        <p:sp>
          <p:nvSpPr>
            <p:cNvPr id="1968" name="Google Shape;1968;p6"/>
            <p:cNvSpPr/>
            <p:nvPr/>
          </p:nvSpPr>
          <p:spPr>
            <a:xfrm>
              <a:off x="57593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6"/>
            <p:cNvSpPr/>
            <p:nvPr/>
          </p:nvSpPr>
          <p:spPr>
            <a:xfrm>
              <a:off x="57593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6"/>
            <p:cNvSpPr/>
            <p:nvPr/>
          </p:nvSpPr>
          <p:spPr>
            <a:xfrm>
              <a:off x="57593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6"/>
            <p:cNvSpPr/>
            <p:nvPr/>
          </p:nvSpPr>
          <p:spPr>
            <a:xfrm>
              <a:off x="57593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6"/>
            <p:cNvSpPr/>
            <p:nvPr/>
          </p:nvSpPr>
          <p:spPr>
            <a:xfrm>
              <a:off x="57593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6"/>
            <p:cNvSpPr/>
            <p:nvPr/>
          </p:nvSpPr>
          <p:spPr>
            <a:xfrm>
              <a:off x="57593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6"/>
            <p:cNvSpPr/>
            <p:nvPr/>
          </p:nvSpPr>
          <p:spPr>
            <a:xfrm>
              <a:off x="57593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6"/>
            <p:cNvSpPr/>
            <p:nvPr/>
          </p:nvSpPr>
          <p:spPr>
            <a:xfrm>
              <a:off x="59098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6"/>
            <p:cNvSpPr/>
            <p:nvPr/>
          </p:nvSpPr>
          <p:spPr>
            <a:xfrm>
              <a:off x="5909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6"/>
            <p:cNvSpPr/>
            <p:nvPr/>
          </p:nvSpPr>
          <p:spPr>
            <a:xfrm>
              <a:off x="59098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6"/>
            <p:cNvSpPr/>
            <p:nvPr/>
          </p:nvSpPr>
          <p:spPr>
            <a:xfrm>
              <a:off x="59098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6"/>
            <p:cNvSpPr/>
            <p:nvPr/>
          </p:nvSpPr>
          <p:spPr>
            <a:xfrm>
              <a:off x="5909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6"/>
            <p:cNvSpPr/>
            <p:nvPr/>
          </p:nvSpPr>
          <p:spPr>
            <a:xfrm>
              <a:off x="59098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6"/>
            <p:cNvSpPr/>
            <p:nvPr/>
          </p:nvSpPr>
          <p:spPr>
            <a:xfrm>
              <a:off x="59098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6"/>
            <p:cNvSpPr/>
            <p:nvPr/>
          </p:nvSpPr>
          <p:spPr>
            <a:xfrm>
              <a:off x="59098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6"/>
            <p:cNvSpPr/>
            <p:nvPr/>
          </p:nvSpPr>
          <p:spPr>
            <a:xfrm>
              <a:off x="5909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6"/>
            <p:cNvSpPr/>
            <p:nvPr/>
          </p:nvSpPr>
          <p:spPr>
            <a:xfrm>
              <a:off x="59098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6"/>
            <p:cNvSpPr/>
            <p:nvPr/>
          </p:nvSpPr>
          <p:spPr>
            <a:xfrm>
              <a:off x="59098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6"/>
            <p:cNvSpPr/>
            <p:nvPr/>
          </p:nvSpPr>
          <p:spPr>
            <a:xfrm>
              <a:off x="59098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6"/>
            <p:cNvSpPr/>
            <p:nvPr/>
          </p:nvSpPr>
          <p:spPr>
            <a:xfrm>
              <a:off x="59098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6"/>
            <p:cNvSpPr/>
            <p:nvPr/>
          </p:nvSpPr>
          <p:spPr>
            <a:xfrm>
              <a:off x="59098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6"/>
            <p:cNvSpPr/>
            <p:nvPr/>
          </p:nvSpPr>
          <p:spPr>
            <a:xfrm>
              <a:off x="5909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6"/>
            <p:cNvSpPr/>
            <p:nvPr/>
          </p:nvSpPr>
          <p:spPr>
            <a:xfrm>
              <a:off x="5909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6"/>
            <p:cNvSpPr/>
            <p:nvPr/>
          </p:nvSpPr>
          <p:spPr>
            <a:xfrm>
              <a:off x="59098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6"/>
            <p:cNvSpPr/>
            <p:nvPr/>
          </p:nvSpPr>
          <p:spPr>
            <a:xfrm>
              <a:off x="5909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6"/>
            <p:cNvSpPr/>
            <p:nvPr/>
          </p:nvSpPr>
          <p:spPr>
            <a:xfrm>
              <a:off x="59098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6"/>
            <p:cNvSpPr/>
            <p:nvPr/>
          </p:nvSpPr>
          <p:spPr>
            <a:xfrm>
              <a:off x="60603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6"/>
            <p:cNvSpPr/>
            <p:nvPr/>
          </p:nvSpPr>
          <p:spPr>
            <a:xfrm>
              <a:off x="6060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6"/>
            <p:cNvSpPr/>
            <p:nvPr/>
          </p:nvSpPr>
          <p:spPr>
            <a:xfrm>
              <a:off x="60603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6"/>
            <p:cNvSpPr/>
            <p:nvPr/>
          </p:nvSpPr>
          <p:spPr>
            <a:xfrm>
              <a:off x="60603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6"/>
            <p:cNvSpPr/>
            <p:nvPr/>
          </p:nvSpPr>
          <p:spPr>
            <a:xfrm>
              <a:off x="60603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6"/>
            <p:cNvSpPr/>
            <p:nvPr/>
          </p:nvSpPr>
          <p:spPr>
            <a:xfrm>
              <a:off x="6060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6"/>
            <p:cNvSpPr/>
            <p:nvPr/>
          </p:nvSpPr>
          <p:spPr>
            <a:xfrm>
              <a:off x="60603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6"/>
            <p:cNvSpPr/>
            <p:nvPr/>
          </p:nvSpPr>
          <p:spPr>
            <a:xfrm>
              <a:off x="60603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6"/>
            <p:cNvSpPr/>
            <p:nvPr/>
          </p:nvSpPr>
          <p:spPr>
            <a:xfrm>
              <a:off x="60603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6"/>
            <p:cNvSpPr/>
            <p:nvPr/>
          </p:nvSpPr>
          <p:spPr>
            <a:xfrm>
              <a:off x="60603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6"/>
            <p:cNvSpPr/>
            <p:nvPr/>
          </p:nvSpPr>
          <p:spPr>
            <a:xfrm>
              <a:off x="6060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6"/>
            <p:cNvSpPr/>
            <p:nvPr/>
          </p:nvSpPr>
          <p:spPr>
            <a:xfrm>
              <a:off x="60603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6"/>
            <p:cNvSpPr/>
            <p:nvPr/>
          </p:nvSpPr>
          <p:spPr>
            <a:xfrm>
              <a:off x="60603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6"/>
            <p:cNvSpPr/>
            <p:nvPr/>
          </p:nvSpPr>
          <p:spPr>
            <a:xfrm>
              <a:off x="60603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6"/>
            <p:cNvSpPr/>
            <p:nvPr/>
          </p:nvSpPr>
          <p:spPr>
            <a:xfrm>
              <a:off x="60603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6"/>
            <p:cNvSpPr/>
            <p:nvPr/>
          </p:nvSpPr>
          <p:spPr>
            <a:xfrm>
              <a:off x="60603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6"/>
            <p:cNvSpPr/>
            <p:nvPr/>
          </p:nvSpPr>
          <p:spPr>
            <a:xfrm>
              <a:off x="60603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6"/>
            <p:cNvSpPr/>
            <p:nvPr/>
          </p:nvSpPr>
          <p:spPr>
            <a:xfrm>
              <a:off x="60603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6"/>
            <p:cNvSpPr/>
            <p:nvPr/>
          </p:nvSpPr>
          <p:spPr>
            <a:xfrm>
              <a:off x="60603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6"/>
            <p:cNvSpPr/>
            <p:nvPr/>
          </p:nvSpPr>
          <p:spPr>
            <a:xfrm>
              <a:off x="60603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6"/>
            <p:cNvSpPr/>
            <p:nvPr/>
          </p:nvSpPr>
          <p:spPr>
            <a:xfrm>
              <a:off x="60603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6"/>
            <p:cNvSpPr/>
            <p:nvPr/>
          </p:nvSpPr>
          <p:spPr>
            <a:xfrm>
              <a:off x="60603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6"/>
            <p:cNvSpPr/>
            <p:nvPr/>
          </p:nvSpPr>
          <p:spPr>
            <a:xfrm>
              <a:off x="6060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6"/>
            <p:cNvSpPr/>
            <p:nvPr/>
          </p:nvSpPr>
          <p:spPr>
            <a:xfrm>
              <a:off x="60603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6"/>
            <p:cNvSpPr/>
            <p:nvPr/>
          </p:nvSpPr>
          <p:spPr>
            <a:xfrm>
              <a:off x="60603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6"/>
            <p:cNvSpPr/>
            <p:nvPr/>
          </p:nvSpPr>
          <p:spPr>
            <a:xfrm>
              <a:off x="60603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6"/>
            <p:cNvSpPr/>
            <p:nvPr/>
          </p:nvSpPr>
          <p:spPr>
            <a:xfrm>
              <a:off x="62108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6"/>
            <p:cNvSpPr/>
            <p:nvPr/>
          </p:nvSpPr>
          <p:spPr>
            <a:xfrm>
              <a:off x="62108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6"/>
            <p:cNvSpPr/>
            <p:nvPr/>
          </p:nvSpPr>
          <p:spPr>
            <a:xfrm>
              <a:off x="62108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6"/>
            <p:cNvSpPr/>
            <p:nvPr/>
          </p:nvSpPr>
          <p:spPr>
            <a:xfrm>
              <a:off x="6210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6"/>
            <p:cNvSpPr/>
            <p:nvPr/>
          </p:nvSpPr>
          <p:spPr>
            <a:xfrm>
              <a:off x="62108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6"/>
            <p:cNvSpPr/>
            <p:nvPr/>
          </p:nvSpPr>
          <p:spPr>
            <a:xfrm>
              <a:off x="62108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6"/>
            <p:cNvSpPr/>
            <p:nvPr/>
          </p:nvSpPr>
          <p:spPr>
            <a:xfrm>
              <a:off x="62108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6"/>
            <p:cNvSpPr/>
            <p:nvPr/>
          </p:nvSpPr>
          <p:spPr>
            <a:xfrm>
              <a:off x="62108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6"/>
            <p:cNvSpPr/>
            <p:nvPr/>
          </p:nvSpPr>
          <p:spPr>
            <a:xfrm>
              <a:off x="6210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6"/>
            <p:cNvSpPr/>
            <p:nvPr/>
          </p:nvSpPr>
          <p:spPr>
            <a:xfrm>
              <a:off x="62108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6"/>
            <p:cNvSpPr/>
            <p:nvPr/>
          </p:nvSpPr>
          <p:spPr>
            <a:xfrm>
              <a:off x="62108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6"/>
            <p:cNvSpPr/>
            <p:nvPr/>
          </p:nvSpPr>
          <p:spPr>
            <a:xfrm>
              <a:off x="62108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6"/>
            <p:cNvSpPr/>
            <p:nvPr/>
          </p:nvSpPr>
          <p:spPr>
            <a:xfrm>
              <a:off x="62108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6"/>
            <p:cNvSpPr/>
            <p:nvPr/>
          </p:nvSpPr>
          <p:spPr>
            <a:xfrm>
              <a:off x="62108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6"/>
            <p:cNvSpPr/>
            <p:nvPr/>
          </p:nvSpPr>
          <p:spPr>
            <a:xfrm>
              <a:off x="62108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6"/>
            <p:cNvSpPr/>
            <p:nvPr/>
          </p:nvSpPr>
          <p:spPr>
            <a:xfrm>
              <a:off x="62108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6"/>
            <p:cNvSpPr/>
            <p:nvPr/>
          </p:nvSpPr>
          <p:spPr>
            <a:xfrm>
              <a:off x="6210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6"/>
            <p:cNvSpPr/>
            <p:nvPr/>
          </p:nvSpPr>
          <p:spPr>
            <a:xfrm>
              <a:off x="62108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6"/>
            <p:cNvSpPr/>
            <p:nvPr/>
          </p:nvSpPr>
          <p:spPr>
            <a:xfrm>
              <a:off x="62108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6"/>
            <p:cNvSpPr/>
            <p:nvPr/>
          </p:nvSpPr>
          <p:spPr>
            <a:xfrm>
              <a:off x="62108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6"/>
            <p:cNvSpPr/>
            <p:nvPr/>
          </p:nvSpPr>
          <p:spPr>
            <a:xfrm>
              <a:off x="63613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6"/>
            <p:cNvSpPr/>
            <p:nvPr/>
          </p:nvSpPr>
          <p:spPr>
            <a:xfrm>
              <a:off x="63613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6"/>
            <p:cNvSpPr/>
            <p:nvPr/>
          </p:nvSpPr>
          <p:spPr>
            <a:xfrm>
              <a:off x="63613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6"/>
            <p:cNvSpPr/>
            <p:nvPr/>
          </p:nvSpPr>
          <p:spPr>
            <a:xfrm>
              <a:off x="63613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6"/>
            <p:cNvSpPr/>
            <p:nvPr/>
          </p:nvSpPr>
          <p:spPr>
            <a:xfrm>
              <a:off x="63613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6"/>
            <p:cNvSpPr/>
            <p:nvPr/>
          </p:nvSpPr>
          <p:spPr>
            <a:xfrm>
              <a:off x="63613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6"/>
            <p:cNvSpPr/>
            <p:nvPr/>
          </p:nvSpPr>
          <p:spPr>
            <a:xfrm>
              <a:off x="63613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6"/>
            <p:cNvSpPr/>
            <p:nvPr/>
          </p:nvSpPr>
          <p:spPr>
            <a:xfrm>
              <a:off x="63613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6"/>
            <p:cNvSpPr/>
            <p:nvPr/>
          </p:nvSpPr>
          <p:spPr>
            <a:xfrm>
              <a:off x="63613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6"/>
            <p:cNvSpPr/>
            <p:nvPr/>
          </p:nvSpPr>
          <p:spPr>
            <a:xfrm>
              <a:off x="63613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6"/>
            <p:cNvSpPr/>
            <p:nvPr/>
          </p:nvSpPr>
          <p:spPr>
            <a:xfrm>
              <a:off x="63613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6"/>
            <p:cNvSpPr/>
            <p:nvPr/>
          </p:nvSpPr>
          <p:spPr>
            <a:xfrm>
              <a:off x="63613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6"/>
            <p:cNvSpPr/>
            <p:nvPr/>
          </p:nvSpPr>
          <p:spPr>
            <a:xfrm>
              <a:off x="63613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6"/>
            <p:cNvSpPr/>
            <p:nvPr/>
          </p:nvSpPr>
          <p:spPr>
            <a:xfrm>
              <a:off x="63613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6"/>
            <p:cNvSpPr/>
            <p:nvPr/>
          </p:nvSpPr>
          <p:spPr>
            <a:xfrm>
              <a:off x="63613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6"/>
            <p:cNvSpPr/>
            <p:nvPr/>
          </p:nvSpPr>
          <p:spPr>
            <a:xfrm>
              <a:off x="63613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6"/>
            <p:cNvSpPr/>
            <p:nvPr/>
          </p:nvSpPr>
          <p:spPr>
            <a:xfrm>
              <a:off x="63613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6"/>
            <p:cNvSpPr/>
            <p:nvPr/>
          </p:nvSpPr>
          <p:spPr>
            <a:xfrm>
              <a:off x="63613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6"/>
            <p:cNvSpPr/>
            <p:nvPr/>
          </p:nvSpPr>
          <p:spPr>
            <a:xfrm>
              <a:off x="65119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6"/>
            <p:cNvSpPr/>
            <p:nvPr/>
          </p:nvSpPr>
          <p:spPr>
            <a:xfrm>
              <a:off x="65119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6"/>
            <p:cNvSpPr/>
            <p:nvPr/>
          </p:nvSpPr>
          <p:spPr>
            <a:xfrm>
              <a:off x="65119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6"/>
            <p:cNvSpPr/>
            <p:nvPr/>
          </p:nvSpPr>
          <p:spPr>
            <a:xfrm>
              <a:off x="65119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6"/>
            <p:cNvSpPr/>
            <p:nvPr/>
          </p:nvSpPr>
          <p:spPr>
            <a:xfrm>
              <a:off x="65119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6"/>
            <p:cNvSpPr/>
            <p:nvPr/>
          </p:nvSpPr>
          <p:spPr>
            <a:xfrm>
              <a:off x="65119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6"/>
            <p:cNvSpPr/>
            <p:nvPr/>
          </p:nvSpPr>
          <p:spPr>
            <a:xfrm>
              <a:off x="65119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6"/>
            <p:cNvSpPr/>
            <p:nvPr/>
          </p:nvSpPr>
          <p:spPr>
            <a:xfrm>
              <a:off x="65119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6"/>
            <p:cNvSpPr/>
            <p:nvPr/>
          </p:nvSpPr>
          <p:spPr>
            <a:xfrm>
              <a:off x="66624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6"/>
            <p:cNvSpPr/>
            <p:nvPr/>
          </p:nvSpPr>
          <p:spPr>
            <a:xfrm>
              <a:off x="66624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6"/>
            <p:cNvSpPr/>
            <p:nvPr/>
          </p:nvSpPr>
          <p:spPr>
            <a:xfrm>
              <a:off x="66624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69" name="Google Shape;2069;p6"/>
          <p:cNvGrpSpPr/>
          <p:nvPr/>
        </p:nvGrpSpPr>
        <p:grpSpPr>
          <a:xfrm rot="10800000">
            <a:off x="7682451" y="28707"/>
            <a:ext cx="1140783" cy="5086302"/>
            <a:chOff x="5608825" y="238125"/>
            <a:chExt cx="1174975" cy="5238750"/>
          </a:xfrm>
        </p:grpSpPr>
        <p:sp>
          <p:nvSpPr>
            <p:cNvPr id="2070" name="Google Shape;2070;p6"/>
            <p:cNvSpPr/>
            <p:nvPr/>
          </p:nvSpPr>
          <p:spPr>
            <a:xfrm>
              <a:off x="56088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6"/>
            <p:cNvSpPr/>
            <p:nvPr/>
          </p:nvSpPr>
          <p:spPr>
            <a:xfrm>
              <a:off x="5608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6"/>
            <p:cNvSpPr/>
            <p:nvPr/>
          </p:nvSpPr>
          <p:spPr>
            <a:xfrm>
              <a:off x="5608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6"/>
            <p:cNvSpPr/>
            <p:nvPr/>
          </p:nvSpPr>
          <p:spPr>
            <a:xfrm>
              <a:off x="5608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6"/>
            <p:cNvSpPr/>
            <p:nvPr/>
          </p:nvSpPr>
          <p:spPr>
            <a:xfrm>
              <a:off x="57593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6"/>
            <p:cNvSpPr/>
            <p:nvPr/>
          </p:nvSpPr>
          <p:spPr>
            <a:xfrm>
              <a:off x="57593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6"/>
            <p:cNvSpPr/>
            <p:nvPr/>
          </p:nvSpPr>
          <p:spPr>
            <a:xfrm>
              <a:off x="57593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6"/>
            <p:cNvSpPr/>
            <p:nvPr/>
          </p:nvSpPr>
          <p:spPr>
            <a:xfrm>
              <a:off x="57593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6"/>
            <p:cNvSpPr/>
            <p:nvPr/>
          </p:nvSpPr>
          <p:spPr>
            <a:xfrm>
              <a:off x="57593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6"/>
            <p:cNvSpPr/>
            <p:nvPr/>
          </p:nvSpPr>
          <p:spPr>
            <a:xfrm>
              <a:off x="57593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6"/>
            <p:cNvSpPr/>
            <p:nvPr/>
          </p:nvSpPr>
          <p:spPr>
            <a:xfrm>
              <a:off x="57593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6"/>
            <p:cNvSpPr/>
            <p:nvPr/>
          </p:nvSpPr>
          <p:spPr>
            <a:xfrm>
              <a:off x="57593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6"/>
            <p:cNvSpPr/>
            <p:nvPr/>
          </p:nvSpPr>
          <p:spPr>
            <a:xfrm>
              <a:off x="57593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6"/>
            <p:cNvSpPr/>
            <p:nvPr/>
          </p:nvSpPr>
          <p:spPr>
            <a:xfrm>
              <a:off x="57593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6"/>
            <p:cNvSpPr/>
            <p:nvPr/>
          </p:nvSpPr>
          <p:spPr>
            <a:xfrm>
              <a:off x="57593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6"/>
            <p:cNvSpPr/>
            <p:nvPr/>
          </p:nvSpPr>
          <p:spPr>
            <a:xfrm>
              <a:off x="57593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6"/>
            <p:cNvSpPr/>
            <p:nvPr/>
          </p:nvSpPr>
          <p:spPr>
            <a:xfrm>
              <a:off x="57593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6"/>
            <p:cNvSpPr/>
            <p:nvPr/>
          </p:nvSpPr>
          <p:spPr>
            <a:xfrm>
              <a:off x="57593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6"/>
            <p:cNvSpPr/>
            <p:nvPr/>
          </p:nvSpPr>
          <p:spPr>
            <a:xfrm>
              <a:off x="57593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6"/>
            <p:cNvSpPr/>
            <p:nvPr/>
          </p:nvSpPr>
          <p:spPr>
            <a:xfrm>
              <a:off x="57593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6"/>
            <p:cNvSpPr/>
            <p:nvPr/>
          </p:nvSpPr>
          <p:spPr>
            <a:xfrm>
              <a:off x="57593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6"/>
            <p:cNvSpPr/>
            <p:nvPr/>
          </p:nvSpPr>
          <p:spPr>
            <a:xfrm>
              <a:off x="5909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6"/>
            <p:cNvSpPr/>
            <p:nvPr/>
          </p:nvSpPr>
          <p:spPr>
            <a:xfrm>
              <a:off x="59098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6"/>
            <p:cNvSpPr/>
            <p:nvPr/>
          </p:nvSpPr>
          <p:spPr>
            <a:xfrm>
              <a:off x="59098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6"/>
            <p:cNvSpPr/>
            <p:nvPr/>
          </p:nvSpPr>
          <p:spPr>
            <a:xfrm>
              <a:off x="59098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6"/>
            <p:cNvSpPr/>
            <p:nvPr/>
          </p:nvSpPr>
          <p:spPr>
            <a:xfrm>
              <a:off x="59098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6"/>
            <p:cNvSpPr/>
            <p:nvPr/>
          </p:nvSpPr>
          <p:spPr>
            <a:xfrm>
              <a:off x="59098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6"/>
            <p:cNvSpPr/>
            <p:nvPr/>
          </p:nvSpPr>
          <p:spPr>
            <a:xfrm>
              <a:off x="5909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6"/>
            <p:cNvSpPr/>
            <p:nvPr/>
          </p:nvSpPr>
          <p:spPr>
            <a:xfrm>
              <a:off x="59098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6"/>
            <p:cNvSpPr/>
            <p:nvPr/>
          </p:nvSpPr>
          <p:spPr>
            <a:xfrm>
              <a:off x="59098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6"/>
            <p:cNvSpPr/>
            <p:nvPr/>
          </p:nvSpPr>
          <p:spPr>
            <a:xfrm>
              <a:off x="59098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6"/>
            <p:cNvSpPr/>
            <p:nvPr/>
          </p:nvSpPr>
          <p:spPr>
            <a:xfrm>
              <a:off x="59098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6"/>
            <p:cNvSpPr/>
            <p:nvPr/>
          </p:nvSpPr>
          <p:spPr>
            <a:xfrm>
              <a:off x="59098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6"/>
            <p:cNvSpPr/>
            <p:nvPr/>
          </p:nvSpPr>
          <p:spPr>
            <a:xfrm>
              <a:off x="5909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6"/>
            <p:cNvSpPr/>
            <p:nvPr/>
          </p:nvSpPr>
          <p:spPr>
            <a:xfrm>
              <a:off x="60603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6"/>
            <p:cNvSpPr/>
            <p:nvPr/>
          </p:nvSpPr>
          <p:spPr>
            <a:xfrm>
              <a:off x="60603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6"/>
            <p:cNvSpPr/>
            <p:nvPr/>
          </p:nvSpPr>
          <p:spPr>
            <a:xfrm>
              <a:off x="60603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6"/>
            <p:cNvSpPr/>
            <p:nvPr/>
          </p:nvSpPr>
          <p:spPr>
            <a:xfrm>
              <a:off x="60603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6"/>
            <p:cNvSpPr/>
            <p:nvPr/>
          </p:nvSpPr>
          <p:spPr>
            <a:xfrm>
              <a:off x="60603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6"/>
            <p:cNvSpPr/>
            <p:nvPr/>
          </p:nvSpPr>
          <p:spPr>
            <a:xfrm>
              <a:off x="60603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6"/>
            <p:cNvSpPr/>
            <p:nvPr/>
          </p:nvSpPr>
          <p:spPr>
            <a:xfrm>
              <a:off x="60603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6"/>
            <p:cNvSpPr/>
            <p:nvPr/>
          </p:nvSpPr>
          <p:spPr>
            <a:xfrm>
              <a:off x="60603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6"/>
            <p:cNvSpPr/>
            <p:nvPr/>
          </p:nvSpPr>
          <p:spPr>
            <a:xfrm>
              <a:off x="6210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6"/>
            <p:cNvSpPr/>
            <p:nvPr/>
          </p:nvSpPr>
          <p:spPr>
            <a:xfrm>
              <a:off x="62108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6"/>
            <p:cNvSpPr/>
            <p:nvPr/>
          </p:nvSpPr>
          <p:spPr>
            <a:xfrm>
              <a:off x="62108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6"/>
            <p:cNvSpPr/>
            <p:nvPr/>
          </p:nvSpPr>
          <p:spPr>
            <a:xfrm>
              <a:off x="6210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6"/>
            <p:cNvSpPr/>
            <p:nvPr/>
          </p:nvSpPr>
          <p:spPr>
            <a:xfrm>
              <a:off x="62108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6"/>
            <p:cNvSpPr/>
            <p:nvPr/>
          </p:nvSpPr>
          <p:spPr>
            <a:xfrm>
              <a:off x="63613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6"/>
            <p:cNvSpPr/>
            <p:nvPr/>
          </p:nvSpPr>
          <p:spPr>
            <a:xfrm>
              <a:off x="63613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6"/>
            <p:cNvSpPr/>
            <p:nvPr/>
          </p:nvSpPr>
          <p:spPr>
            <a:xfrm>
              <a:off x="66624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dark">
  <p:cSld name="BLANK_1">
    <p:bg>
      <p:bgPr>
        <a:solidFill>
          <a:schemeClr val="accent5"/>
        </a:solidFill>
        <a:effectLst/>
      </p:bgPr>
    </p:bg>
    <p:spTree>
      <p:nvGrpSpPr>
        <p:cNvPr id="1" name="Shape 3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31" name="Google Shape;3231;p11"/>
          <p:cNvGrpSpPr/>
          <p:nvPr/>
        </p:nvGrpSpPr>
        <p:grpSpPr>
          <a:xfrm rot="10800000">
            <a:off x="8851487" y="28707"/>
            <a:ext cx="264012" cy="5086302"/>
            <a:chOff x="5307800" y="238125"/>
            <a:chExt cx="271925" cy="5238750"/>
          </a:xfrm>
        </p:grpSpPr>
        <p:sp>
          <p:nvSpPr>
            <p:cNvPr id="3232" name="Google Shape;3232;p11"/>
            <p:cNvSpPr/>
            <p:nvPr/>
          </p:nvSpPr>
          <p:spPr>
            <a:xfrm>
              <a:off x="53078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11"/>
            <p:cNvSpPr/>
            <p:nvPr/>
          </p:nvSpPr>
          <p:spPr>
            <a:xfrm>
              <a:off x="53078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11"/>
            <p:cNvSpPr/>
            <p:nvPr/>
          </p:nvSpPr>
          <p:spPr>
            <a:xfrm>
              <a:off x="53078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11"/>
            <p:cNvSpPr/>
            <p:nvPr/>
          </p:nvSpPr>
          <p:spPr>
            <a:xfrm>
              <a:off x="53078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11"/>
            <p:cNvSpPr/>
            <p:nvPr/>
          </p:nvSpPr>
          <p:spPr>
            <a:xfrm>
              <a:off x="53078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11"/>
            <p:cNvSpPr/>
            <p:nvPr/>
          </p:nvSpPr>
          <p:spPr>
            <a:xfrm>
              <a:off x="53078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11"/>
            <p:cNvSpPr/>
            <p:nvPr/>
          </p:nvSpPr>
          <p:spPr>
            <a:xfrm>
              <a:off x="53078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11"/>
            <p:cNvSpPr/>
            <p:nvPr/>
          </p:nvSpPr>
          <p:spPr>
            <a:xfrm>
              <a:off x="53078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11"/>
            <p:cNvSpPr/>
            <p:nvPr/>
          </p:nvSpPr>
          <p:spPr>
            <a:xfrm>
              <a:off x="53078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11"/>
            <p:cNvSpPr/>
            <p:nvPr/>
          </p:nvSpPr>
          <p:spPr>
            <a:xfrm>
              <a:off x="53078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11"/>
            <p:cNvSpPr/>
            <p:nvPr/>
          </p:nvSpPr>
          <p:spPr>
            <a:xfrm>
              <a:off x="53078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11"/>
            <p:cNvSpPr/>
            <p:nvPr/>
          </p:nvSpPr>
          <p:spPr>
            <a:xfrm>
              <a:off x="53078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11"/>
            <p:cNvSpPr/>
            <p:nvPr/>
          </p:nvSpPr>
          <p:spPr>
            <a:xfrm>
              <a:off x="53078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11"/>
            <p:cNvSpPr/>
            <p:nvPr/>
          </p:nvSpPr>
          <p:spPr>
            <a:xfrm>
              <a:off x="53078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11"/>
            <p:cNvSpPr/>
            <p:nvPr/>
          </p:nvSpPr>
          <p:spPr>
            <a:xfrm>
              <a:off x="53078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11"/>
            <p:cNvSpPr/>
            <p:nvPr/>
          </p:nvSpPr>
          <p:spPr>
            <a:xfrm>
              <a:off x="53078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11"/>
            <p:cNvSpPr/>
            <p:nvPr/>
          </p:nvSpPr>
          <p:spPr>
            <a:xfrm>
              <a:off x="53078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11"/>
            <p:cNvSpPr/>
            <p:nvPr/>
          </p:nvSpPr>
          <p:spPr>
            <a:xfrm>
              <a:off x="53078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11"/>
            <p:cNvSpPr/>
            <p:nvPr/>
          </p:nvSpPr>
          <p:spPr>
            <a:xfrm>
              <a:off x="53078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11"/>
            <p:cNvSpPr/>
            <p:nvPr/>
          </p:nvSpPr>
          <p:spPr>
            <a:xfrm>
              <a:off x="53078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11"/>
            <p:cNvSpPr/>
            <p:nvPr/>
          </p:nvSpPr>
          <p:spPr>
            <a:xfrm>
              <a:off x="53078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11"/>
            <p:cNvSpPr/>
            <p:nvPr/>
          </p:nvSpPr>
          <p:spPr>
            <a:xfrm>
              <a:off x="53078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11"/>
            <p:cNvSpPr/>
            <p:nvPr/>
          </p:nvSpPr>
          <p:spPr>
            <a:xfrm>
              <a:off x="53078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11"/>
            <p:cNvSpPr/>
            <p:nvPr/>
          </p:nvSpPr>
          <p:spPr>
            <a:xfrm>
              <a:off x="53078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11"/>
            <p:cNvSpPr/>
            <p:nvPr/>
          </p:nvSpPr>
          <p:spPr>
            <a:xfrm>
              <a:off x="53078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11"/>
            <p:cNvSpPr/>
            <p:nvPr/>
          </p:nvSpPr>
          <p:spPr>
            <a:xfrm>
              <a:off x="53078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11"/>
            <p:cNvSpPr/>
            <p:nvPr/>
          </p:nvSpPr>
          <p:spPr>
            <a:xfrm>
              <a:off x="53078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11"/>
            <p:cNvSpPr/>
            <p:nvPr/>
          </p:nvSpPr>
          <p:spPr>
            <a:xfrm>
              <a:off x="53078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11"/>
            <p:cNvSpPr/>
            <p:nvPr/>
          </p:nvSpPr>
          <p:spPr>
            <a:xfrm>
              <a:off x="53078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11"/>
            <p:cNvSpPr/>
            <p:nvPr/>
          </p:nvSpPr>
          <p:spPr>
            <a:xfrm>
              <a:off x="53078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11"/>
            <p:cNvSpPr/>
            <p:nvPr/>
          </p:nvSpPr>
          <p:spPr>
            <a:xfrm>
              <a:off x="53078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11"/>
            <p:cNvSpPr/>
            <p:nvPr/>
          </p:nvSpPr>
          <p:spPr>
            <a:xfrm>
              <a:off x="53078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11"/>
            <p:cNvSpPr/>
            <p:nvPr/>
          </p:nvSpPr>
          <p:spPr>
            <a:xfrm>
              <a:off x="53078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11"/>
            <p:cNvSpPr/>
            <p:nvPr/>
          </p:nvSpPr>
          <p:spPr>
            <a:xfrm>
              <a:off x="53078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11"/>
            <p:cNvSpPr/>
            <p:nvPr/>
          </p:nvSpPr>
          <p:spPr>
            <a:xfrm>
              <a:off x="53078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11"/>
            <p:cNvSpPr/>
            <p:nvPr/>
          </p:nvSpPr>
          <p:spPr>
            <a:xfrm>
              <a:off x="5458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11"/>
            <p:cNvSpPr/>
            <p:nvPr/>
          </p:nvSpPr>
          <p:spPr>
            <a:xfrm>
              <a:off x="5458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11"/>
            <p:cNvSpPr/>
            <p:nvPr/>
          </p:nvSpPr>
          <p:spPr>
            <a:xfrm>
              <a:off x="5458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11"/>
            <p:cNvSpPr/>
            <p:nvPr/>
          </p:nvSpPr>
          <p:spPr>
            <a:xfrm>
              <a:off x="5458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11"/>
            <p:cNvSpPr/>
            <p:nvPr/>
          </p:nvSpPr>
          <p:spPr>
            <a:xfrm>
              <a:off x="54583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11"/>
            <p:cNvSpPr/>
            <p:nvPr/>
          </p:nvSpPr>
          <p:spPr>
            <a:xfrm>
              <a:off x="5458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11"/>
            <p:cNvSpPr/>
            <p:nvPr/>
          </p:nvSpPr>
          <p:spPr>
            <a:xfrm>
              <a:off x="5458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11"/>
            <p:cNvSpPr/>
            <p:nvPr/>
          </p:nvSpPr>
          <p:spPr>
            <a:xfrm>
              <a:off x="5458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11"/>
            <p:cNvSpPr/>
            <p:nvPr/>
          </p:nvSpPr>
          <p:spPr>
            <a:xfrm>
              <a:off x="5458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11"/>
            <p:cNvSpPr/>
            <p:nvPr/>
          </p:nvSpPr>
          <p:spPr>
            <a:xfrm>
              <a:off x="5458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11"/>
            <p:cNvSpPr/>
            <p:nvPr/>
          </p:nvSpPr>
          <p:spPr>
            <a:xfrm>
              <a:off x="54583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11"/>
            <p:cNvSpPr/>
            <p:nvPr/>
          </p:nvSpPr>
          <p:spPr>
            <a:xfrm>
              <a:off x="5458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11"/>
            <p:cNvSpPr/>
            <p:nvPr/>
          </p:nvSpPr>
          <p:spPr>
            <a:xfrm>
              <a:off x="5458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11"/>
            <p:cNvSpPr/>
            <p:nvPr/>
          </p:nvSpPr>
          <p:spPr>
            <a:xfrm>
              <a:off x="5458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11"/>
            <p:cNvSpPr/>
            <p:nvPr/>
          </p:nvSpPr>
          <p:spPr>
            <a:xfrm>
              <a:off x="54583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11"/>
            <p:cNvSpPr/>
            <p:nvPr/>
          </p:nvSpPr>
          <p:spPr>
            <a:xfrm>
              <a:off x="5458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11"/>
            <p:cNvSpPr/>
            <p:nvPr/>
          </p:nvSpPr>
          <p:spPr>
            <a:xfrm>
              <a:off x="5458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11"/>
            <p:cNvSpPr/>
            <p:nvPr/>
          </p:nvSpPr>
          <p:spPr>
            <a:xfrm>
              <a:off x="5458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11"/>
            <p:cNvSpPr/>
            <p:nvPr/>
          </p:nvSpPr>
          <p:spPr>
            <a:xfrm>
              <a:off x="54583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11"/>
            <p:cNvSpPr/>
            <p:nvPr/>
          </p:nvSpPr>
          <p:spPr>
            <a:xfrm>
              <a:off x="5458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11"/>
            <p:cNvSpPr/>
            <p:nvPr/>
          </p:nvSpPr>
          <p:spPr>
            <a:xfrm>
              <a:off x="5458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11"/>
            <p:cNvSpPr/>
            <p:nvPr/>
          </p:nvSpPr>
          <p:spPr>
            <a:xfrm>
              <a:off x="54583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89" name="Google Shape;3289;p11"/>
          <p:cNvGrpSpPr/>
          <p:nvPr/>
        </p:nvGrpSpPr>
        <p:grpSpPr>
          <a:xfrm rot="10800000">
            <a:off x="7828571" y="28707"/>
            <a:ext cx="1140783" cy="5086302"/>
            <a:chOff x="5458325" y="238125"/>
            <a:chExt cx="1174975" cy="5238750"/>
          </a:xfrm>
        </p:grpSpPr>
        <p:sp>
          <p:nvSpPr>
            <p:cNvPr id="3290" name="Google Shape;3290;p11"/>
            <p:cNvSpPr/>
            <p:nvPr/>
          </p:nvSpPr>
          <p:spPr>
            <a:xfrm>
              <a:off x="54583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11"/>
            <p:cNvSpPr/>
            <p:nvPr/>
          </p:nvSpPr>
          <p:spPr>
            <a:xfrm>
              <a:off x="5458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11"/>
            <p:cNvSpPr/>
            <p:nvPr/>
          </p:nvSpPr>
          <p:spPr>
            <a:xfrm>
              <a:off x="54583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11"/>
            <p:cNvSpPr/>
            <p:nvPr/>
          </p:nvSpPr>
          <p:spPr>
            <a:xfrm>
              <a:off x="5458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11"/>
            <p:cNvSpPr/>
            <p:nvPr/>
          </p:nvSpPr>
          <p:spPr>
            <a:xfrm>
              <a:off x="54583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11"/>
            <p:cNvSpPr/>
            <p:nvPr/>
          </p:nvSpPr>
          <p:spPr>
            <a:xfrm>
              <a:off x="5458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11"/>
            <p:cNvSpPr/>
            <p:nvPr/>
          </p:nvSpPr>
          <p:spPr>
            <a:xfrm>
              <a:off x="5458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11"/>
            <p:cNvSpPr/>
            <p:nvPr/>
          </p:nvSpPr>
          <p:spPr>
            <a:xfrm>
              <a:off x="5458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11"/>
            <p:cNvSpPr/>
            <p:nvPr/>
          </p:nvSpPr>
          <p:spPr>
            <a:xfrm>
              <a:off x="5458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11"/>
            <p:cNvSpPr/>
            <p:nvPr/>
          </p:nvSpPr>
          <p:spPr>
            <a:xfrm>
              <a:off x="5458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11"/>
            <p:cNvSpPr/>
            <p:nvPr/>
          </p:nvSpPr>
          <p:spPr>
            <a:xfrm>
              <a:off x="5458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11"/>
            <p:cNvSpPr/>
            <p:nvPr/>
          </p:nvSpPr>
          <p:spPr>
            <a:xfrm>
              <a:off x="5458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11"/>
            <p:cNvSpPr/>
            <p:nvPr/>
          </p:nvSpPr>
          <p:spPr>
            <a:xfrm>
              <a:off x="5458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11"/>
            <p:cNvSpPr/>
            <p:nvPr/>
          </p:nvSpPr>
          <p:spPr>
            <a:xfrm>
              <a:off x="5608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11"/>
            <p:cNvSpPr/>
            <p:nvPr/>
          </p:nvSpPr>
          <p:spPr>
            <a:xfrm>
              <a:off x="56088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11"/>
            <p:cNvSpPr/>
            <p:nvPr/>
          </p:nvSpPr>
          <p:spPr>
            <a:xfrm>
              <a:off x="5608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11"/>
            <p:cNvSpPr/>
            <p:nvPr/>
          </p:nvSpPr>
          <p:spPr>
            <a:xfrm>
              <a:off x="56088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11"/>
            <p:cNvSpPr/>
            <p:nvPr/>
          </p:nvSpPr>
          <p:spPr>
            <a:xfrm>
              <a:off x="5608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11"/>
            <p:cNvSpPr/>
            <p:nvPr/>
          </p:nvSpPr>
          <p:spPr>
            <a:xfrm>
              <a:off x="56088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11"/>
            <p:cNvSpPr/>
            <p:nvPr/>
          </p:nvSpPr>
          <p:spPr>
            <a:xfrm>
              <a:off x="56088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11"/>
            <p:cNvSpPr/>
            <p:nvPr/>
          </p:nvSpPr>
          <p:spPr>
            <a:xfrm>
              <a:off x="5608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11"/>
            <p:cNvSpPr/>
            <p:nvPr/>
          </p:nvSpPr>
          <p:spPr>
            <a:xfrm>
              <a:off x="5608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11"/>
            <p:cNvSpPr/>
            <p:nvPr/>
          </p:nvSpPr>
          <p:spPr>
            <a:xfrm>
              <a:off x="56088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11"/>
            <p:cNvSpPr/>
            <p:nvPr/>
          </p:nvSpPr>
          <p:spPr>
            <a:xfrm>
              <a:off x="56088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11"/>
            <p:cNvSpPr/>
            <p:nvPr/>
          </p:nvSpPr>
          <p:spPr>
            <a:xfrm>
              <a:off x="56088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11"/>
            <p:cNvSpPr/>
            <p:nvPr/>
          </p:nvSpPr>
          <p:spPr>
            <a:xfrm>
              <a:off x="5608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11"/>
            <p:cNvSpPr/>
            <p:nvPr/>
          </p:nvSpPr>
          <p:spPr>
            <a:xfrm>
              <a:off x="56088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11"/>
            <p:cNvSpPr/>
            <p:nvPr/>
          </p:nvSpPr>
          <p:spPr>
            <a:xfrm>
              <a:off x="5608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11"/>
            <p:cNvSpPr/>
            <p:nvPr/>
          </p:nvSpPr>
          <p:spPr>
            <a:xfrm>
              <a:off x="5608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11"/>
            <p:cNvSpPr/>
            <p:nvPr/>
          </p:nvSpPr>
          <p:spPr>
            <a:xfrm>
              <a:off x="5608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11"/>
            <p:cNvSpPr/>
            <p:nvPr/>
          </p:nvSpPr>
          <p:spPr>
            <a:xfrm>
              <a:off x="56088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11"/>
            <p:cNvSpPr/>
            <p:nvPr/>
          </p:nvSpPr>
          <p:spPr>
            <a:xfrm>
              <a:off x="56088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11"/>
            <p:cNvSpPr/>
            <p:nvPr/>
          </p:nvSpPr>
          <p:spPr>
            <a:xfrm>
              <a:off x="5608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11"/>
            <p:cNvSpPr/>
            <p:nvPr/>
          </p:nvSpPr>
          <p:spPr>
            <a:xfrm>
              <a:off x="5608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11"/>
            <p:cNvSpPr/>
            <p:nvPr/>
          </p:nvSpPr>
          <p:spPr>
            <a:xfrm>
              <a:off x="5608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11"/>
            <p:cNvSpPr/>
            <p:nvPr/>
          </p:nvSpPr>
          <p:spPr>
            <a:xfrm>
              <a:off x="56088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11"/>
            <p:cNvSpPr/>
            <p:nvPr/>
          </p:nvSpPr>
          <p:spPr>
            <a:xfrm>
              <a:off x="5608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11"/>
            <p:cNvSpPr/>
            <p:nvPr/>
          </p:nvSpPr>
          <p:spPr>
            <a:xfrm>
              <a:off x="56088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11"/>
            <p:cNvSpPr/>
            <p:nvPr/>
          </p:nvSpPr>
          <p:spPr>
            <a:xfrm>
              <a:off x="56088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11"/>
            <p:cNvSpPr/>
            <p:nvPr/>
          </p:nvSpPr>
          <p:spPr>
            <a:xfrm>
              <a:off x="56088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11"/>
            <p:cNvSpPr/>
            <p:nvPr/>
          </p:nvSpPr>
          <p:spPr>
            <a:xfrm>
              <a:off x="5608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11"/>
            <p:cNvSpPr/>
            <p:nvPr/>
          </p:nvSpPr>
          <p:spPr>
            <a:xfrm>
              <a:off x="56088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11"/>
            <p:cNvSpPr/>
            <p:nvPr/>
          </p:nvSpPr>
          <p:spPr>
            <a:xfrm>
              <a:off x="5608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11"/>
            <p:cNvSpPr/>
            <p:nvPr/>
          </p:nvSpPr>
          <p:spPr>
            <a:xfrm>
              <a:off x="5608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11"/>
            <p:cNvSpPr/>
            <p:nvPr/>
          </p:nvSpPr>
          <p:spPr>
            <a:xfrm>
              <a:off x="57593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11"/>
            <p:cNvSpPr/>
            <p:nvPr/>
          </p:nvSpPr>
          <p:spPr>
            <a:xfrm>
              <a:off x="57593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11"/>
            <p:cNvSpPr/>
            <p:nvPr/>
          </p:nvSpPr>
          <p:spPr>
            <a:xfrm>
              <a:off x="57593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11"/>
            <p:cNvSpPr/>
            <p:nvPr/>
          </p:nvSpPr>
          <p:spPr>
            <a:xfrm>
              <a:off x="57593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11"/>
            <p:cNvSpPr/>
            <p:nvPr/>
          </p:nvSpPr>
          <p:spPr>
            <a:xfrm>
              <a:off x="57593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11"/>
            <p:cNvSpPr/>
            <p:nvPr/>
          </p:nvSpPr>
          <p:spPr>
            <a:xfrm>
              <a:off x="57593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11"/>
            <p:cNvSpPr/>
            <p:nvPr/>
          </p:nvSpPr>
          <p:spPr>
            <a:xfrm>
              <a:off x="57593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11"/>
            <p:cNvSpPr/>
            <p:nvPr/>
          </p:nvSpPr>
          <p:spPr>
            <a:xfrm>
              <a:off x="57593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11"/>
            <p:cNvSpPr/>
            <p:nvPr/>
          </p:nvSpPr>
          <p:spPr>
            <a:xfrm>
              <a:off x="57593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11"/>
            <p:cNvSpPr/>
            <p:nvPr/>
          </p:nvSpPr>
          <p:spPr>
            <a:xfrm>
              <a:off x="57593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11"/>
            <p:cNvSpPr/>
            <p:nvPr/>
          </p:nvSpPr>
          <p:spPr>
            <a:xfrm>
              <a:off x="57593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11"/>
            <p:cNvSpPr/>
            <p:nvPr/>
          </p:nvSpPr>
          <p:spPr>
            <a:xfrm>
              <a:off x="5909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11"/>
            <p:cNvSpPr/>
            <p:nvPr/>
          </p:nvSpPr>
          <p:spPr>
            <a:xfrm>
              <a:off x="59098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11"/>
            <p:cNvSpPr/>
            <p:nvPr/>
          </p:nvSpPr>
          <p:spPr>
            <a:xfrm>
              <a:off x="59098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11"/>
            <p:cNvSpPr/>
            <p:nvPr/>
          </p:nvSpPr>
          <p:spPr>
            <a:xfrm>
              <a:off x="60603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11"/>
            <p:cNvSpPr/>
            <p:nvPr/>
          </p:nvSpPr>
          <p:spPr>
            <a:xfrm>
              <a:off x="62108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11"/>
            <p:cNvSpPr/>
            <p:nvPr/>
          </p:nvSpPr>
          <p:spPr>
            <a:xfrm>
              <a:off x="6210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11"/>
            <p:cNvSpPr/>
            <p:nvPr/>
          </p:nvSpPr>
          <p:spPr>
            <a:xfrm>
              <a:off x="65119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52" name="Google Shape;3352;p11"/>
          <p:cNvGrpSpPr/>
          <p:nvPr/>
        </p:nvGrpSpPr>
        <p:grpSpPr>
          <a:xfrm rot="10800000">
            <a:off x="7682451" y="28707"/>
            <a:ext cx="994639" cy="4940182"/>
            <a:chOff x="5759350" y="388625"/>
            <a:chExt cx="1024450" cy="5088250"/>
          </a:xfrm>
        </p:grpSpPr>
        <p:sp>
          <p:nvSpPr>
            <p:cNvPr id="3353" name="Google Shape;3353;p11"/>
            <p:cNvSpPr/>
            <p:nvPr/>
          </p:nvSpPr>
          <p:spPr>
            <a:xfrm>
              <a:off x="57593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11"/>
            <p:cNvSpPr/>
            <p:nvPr/>
          </p:nvSpPr>
          <p:spPr>
            <a:xfrm>
              <a:off x="57593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11"/>
            <p:cNvSpPr/>
            <p:nvPr/>
          </p:nvSpPr>
          <p:spPr>
            <a:xfrm>
              <a:off x="57593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11"/>
            <p:cNvSpPr/>
            <p:nvPr/>
          </p:nvSpPr>
          <p:spPr>
            <a:xfrm>
              <a:off x="57593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11"/>
            <p:cNvSpPr/>
            <p:nvPr/>
          </p:nvSpPr>
          <p:spPr>
            <a:xfrm>
              <a:off x="57593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11"/>
            <p:cNvSpPr/>
            <p:nvPr/>
          </p:nvSpPr>
          <p:spPr>
            <a:xfrm>
              <a:off x="57593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11"/>
            <p:cNvSpPr/>
            <p:nvPr/>
          </p:nvSpPr>
          <p:spPr>
            <a:xfrm>
              <a:off x="57593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11"/>
            <p:cNvSpPr/>
            <p:nvPr/>
          </p:nvSpPr>
          <p:spPr>
            <a:xfrm>
              <a:off x="59098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11"/>
            <p:cNvSpPr/>
            <p:nvPr/>
          </p:nvSpPr>
          <p:spPr>
            <a:xfrm>
              <a:off x="5909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11"/>
            <p:cNvSpPr/>
            <p:nvPr/>
          </p:nvSpPr>
          <p:spPr>
            <a:xfrm>
              <a:off x="59098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11"/>
            <p:cNvSpPr/>
            <p:nvPr/>
          </p:nvSpPr>
          <p:spPr>
            <a:xfrm>
              <a:off x="59098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11"/>
            <p:cNvSpPr/>
            <p:nvPr/>
          </p:nvSpPr>
          <p:spPr>
            <a:xfrm>
              <a:off x="5909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11"/>
            <p:cNvSpPr/>
            <p:nvPr/>
          </p:nvSpPr>
          <p:spPr>
            <a:xfrm>
              <a:off x="59098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11"/>
            <p:cNvSpPr/>
            <p:nvPr/>
          </p:nvSpPr>
          <p:spPr>
            <a:xfrm>
              <a:off x="59098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11"/>
            <p:cNvSpPr/>
            <p:nvPr/>
          </p:nvSpPr>
          <p:spPr>
            <a:xfrm>
              <a:off x="59098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11"/>
            <p:cNvSpPr/>
            <p:nvPr/>
          </p:nvSpPr>
          <p:spPr>
            <a:xfrm>
              <a:off x="5909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11"/>
            <p:cNvSpPr/>
            <p:nvPr/>
          </p:nvSpPr>
          <p:spPr>
            <a:xfrm>
              <a:off x="59098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11"/>
            <p:cNvSpPr/>
            <p:nvPr/>
          </p:nvSpPr>
          <p:spPr>
            <a:xfrm>
              <a:off x="59098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11"/>
            <p:cNvSpPr/>
            <p:nvPr/>
          </p:nvSpPr>
          <p:spPr>
            <a:xfrm>
              <a:off x="59098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11"/>
            <p:cNvSpPr/>
            <p:nvPr/>
          </p:nvSpPr>
          <p:spPr>
            <a:xfrm>
              <a:off x="59098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11"/>
            <p:cNvSpPr/>
            <p:nvPr/>
          </p:nvSpPr>
          <p:spPr>
            <a:xfrm>
              <a:off x="59098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11"/>
            <p:cNvSpPr/>
            <p:nvPr/>
          </p:nvSpPr>
          <p:spPr>
            <a:xfrm>
              <a:off x="5909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11"/>
            <p:cNvSpPr/>
            <p:nvPr/>
          </p:nvSpPr>
          <p:spPr>
            <a:xfrm>
              <a:off x="5909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11"/>
            <p:cNvSpPr/>
            <p:nvPr/>
          </p:nvSpPr>
          <p:spPr>
            <a:xfrm>
              <a:off x="59098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11"/>
            <p:cNvSpPr/>
            <p:nvPr/>
          </p:nvSpPr>
          <p:spPr>
            <a:xfrm>
              <a:off x="5909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11"/>
            <p:cNvSpPr/>
            <p:nvPr/>
          </p:nvSpPr>
          <p:spPr>
            <a:xfrm>
              <a:off x="59098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11"/>
            <p:cNvSpPr/>
            <p:nvPr/>
          </p:nvSpPr>
          <p:spPr>
            <a:xfrm>
              <a:off x="60603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11"/>
            <p:cNvSpPr/>
            <p:nvPr/>
          </p:nvSpPr>
          <p:spPr>
            <a:xfrm>
              <a:off x="6060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11"/>
            <p:cNvSpPr/>
            <p:nvPr/>
          </p:nvSpPr>
          <p:spPr>
            <a:xfrm>
              <a:off x="60603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11"/>
            <p:cNvSpPr/>
            <p:nvPr/>
          </p:nvSpPr>
          <p:spPr>
            <a:xfrm>
              <a:off x="60603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11"/>
            <p:cNvSpPr/>
            <p:nvPr/>
          </p:nvSpPr>
          <p:spPr>
            <a:xfrm>
              <a:off x="60603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11"/>
            <p:cNvSpPr/>
            <p:nvPr/>
          </p:nvSpPr>
          <p:spPr>
            <a:xfrm>
              <a:off x="6060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11"/>
            <p:cNvSpPr/>
            <p:nvPr/>
          </p:nvSpPr>
          <p:spPr>
            <a:xfrm>
              <a:off x="60603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11"/>
            <p:cNvSpPr/>
            <p:nvPr/>
          </p:nvSpPr>
          <p:spPr>
            <a:xfrm>
              <a:off x="60603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11"/>
            <p:cNvSpPr/>
            <p:nvPr/>
          </p:nvSpPr>
          <p:spPr>
            <a:xfrm>
              <a:off x="60603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11"/>
            <p:cNvSpPr/>
            <p:nvPr/>
          </p:nvSpPr>
          <p:spPr>
            <a:xfrm>
              <a:off x="60603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11"/>
            <p:cNvSpPr/>
            <p:nvPr/>
          </p:nvSpPr>
          <p:spPr>
            <a:xfrm>
              <a:off x="6060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11"/>
            <p:cNvSpPr/>
            <p:nvPr/>
          </p:nvSpPr>
          <p:spPr>
            <a:xfrm>
              <a:off x="60603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11"/>
            <p:cNvSpPr/>
            <p:nvPr/>
          </p:nvSpPr>
          <p:spPr>
            <a:xfrm>
              <a:off x="60603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11"/>
            <p:cNvSpPr/>
            <p:nvPr/>
          </p:nvSpPr>
          <p:spPr>
            <a:xfrm>
              <a:off x="60603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11"/>
            <p:cNvSpPr/>
            <p:nvPr/>
          </p:nvSpPr>
          <p:spPr>
            <a:xfrm>
              <a:off x="60603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11"/>
            <p:cNvSpPr/>
            <p:nvPr/>
          </p:nvSpPr>
          <p:spPr>
            <a:xfrm>
              <a:off x="60603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11"/>
            <p:cNvSpPr/>
            <p:nvPr/>
          </p:nvSpPr>
          <p:spPr>
            <a:xfrm>
              <a:off x="60603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11"/>
            <p:cNvSpPr/>
            <p:nvPr/>
          </p:nvSpPr>
          <p:spPr>
            <a:xfrm>
              <a:off x="60603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11"/>
            <p:cNvSpPr/>
            <p:nvPr/>
          </p:nvSpPr>
          <p:spPr>
            <a:xfrm>
              <a:off x="60603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11"/>
            <p:cNvSpPr/>
            <p:nvPr/>
          </p:nvSpPr>
          <p:spPr>
            <a:xfrm>
              <a:off x="60603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11"/>
            <p:cNvSpPr/>
            <p:nvPr/>
          </p:nvSpPr>
          <p:spPr>
            <a:xfrm>
              <a:off x="60603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0" name="Google Shape;3400;p11"/>
            <p:cNvSpPr/>
            <p:nvPr/>
          </p:nvSpPr>
          <p:spPr>
            <a:xfrm>
              <a:off x="60603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1" name="Google Shape;3401;p11"/>
            <p:cNvSpPr/>
            <p:nvPr/>
          </p:nvSpPr>
          <p:spPr>
            <a:xfrm>
              <a:off x="6060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11"/>
            <p:cNvSpPr/>
            <p:nvPr/>
          </p:nvSpPr>
          <p:spPr>
            <a:xfrm>
              <a:off x="60603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11"/>
            <p:cNvSpPr/>
            <p:nvPr/>
          </p:nvSpPr>
          <p:spPr>
            <a:xfrm>
              <a:off x="60603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11"/>
            <p:cNvSpPr/>
            <p:nvPr/>
          </p:nvSpPr>
          <p:spPr>
            <a:xfrm>
              <a:off x="60603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11"/>
            <p:cNvSpPr/>
            <p:nvPr/>
          </p:nvSpPr>
          <p:spPr>
            <a:xfrm>
              <a:off x="62108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11"/>
            <p:cNvSpPr/>
            <p:nvPr/>
          </p:nvSpPr>
          <p:spPr>
            <a:xfrm>
              <a:off x="62108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11"/>
            <p:cNvSpPr/>
            <p:nvPr/>
          </p:nvSpPr>
          <p:spPr>
            <a:xfrm>
              <a:off x="62108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11"/>
            <p:cNvSpPr/>
            <p:nvPr/>
          </p:nvSpPr>
          <p:spPr>
            <a:xfrm>
              <a:off x="6210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11"/>
            <p:cNvSpPr/>
            <p:nvPr/>
          </p:nvSpPr>
          <p:spPr>
            <a:xfrm>
              <a:off x="62108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11"/>
            <p:cNvSpPr/>
            <p:nvPr/>
          </p:nvSpPr>
          <p:spPr>
            <a:xfrm>
              <a:off x="62108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11"/>
            <p:cNvSpPr/>
            <p:nvPr/>
          </p:nvSpPr>
          <p:spPr>
            <a:xfrm>
              <a:off x="62108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11"/>
            <p:cNvSpPr/>
            <p:nvPr/>
          </p:nvSpPr>
          <p:spPr>
            <a:xfrm>
              <a:off x="62108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11"/>
            <p:cNvSpPr/>
            <p:nvPr/>
          </p:nvSpPr>
          <p:spPr>
            <a:xfrm>
              <a:off x="6210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11"/>
            <p:cNvSpPr/>
            <p:nvPr/>
          </p:nvSpPr>
          <p:spPr>
            <a:xfrm>
              <a:off x="62108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11"/>
            <p:cNvSpPr/>
            <p:nvPr/>
          </p:nvSpPr>
          <p:spPr>
            <a:xfrm>
              <a:off x="62108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11"/>
            <p:cNvSpPr/>
            <p:nvPr/>
          </p:nvSpPr>
          <p:spPr>
            <a:xfrm>
              <a:off x="62108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11"/>
            <p:cNvSpPr/>
            <p:nvPr/>
          </p:nvSpPr>
          <p:spPr>
            <a:xfrm>
              <a:off x="62108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11"/>
            <p:cNvSpPr/>
            <p:nvPr/>
          </p:nvSpPr>
          <p:spPr>
            <a:xfrm>
              <a:off x="62108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11"/>
            <p:cNvSpPr/>
            <p:nvPr/>
          </p:nvSpPr>
          <p:spPr>
            <a:xfrm>
              <a:off x="62108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11"/>
            <p:cNvSpPr/>
            <p:nvPr/>
          </p:nvSpPr>
          <p:spPr>
            <a:xfrm>
              <a:off x="62108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11"/>
            <p:cNvSpPr/>
            <p:nvPr/>
          </p:nvSpPr>
          <p:spPr>
            <a:xfrm>
              <a:off x="6210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2" name="Google Shape;3422;p11"/>
            <p:cNvSpPr/>
            <p:nvPr/>
          </p:nvSpPr>
          <p:spPr>
            <a:xfrm>
              <a:off x="62108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423;p11"/>
            <p:cNvSpPr/>
            <p:nvPr/>
          </p:nvSpPr>
          <p:spPr>
            <a:xfrm>
              <a:off x="62108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11"/>
            <p:cNvSpPr/>
            <p:nvPr/>
          </p:nvSpPr>
          <p:spPr>
            <a:xfrm>
              <a:off x="62108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11"/>
            <p:cNvSpPr/>
            <p:nvPr/>
          </p:nvSpPr>
          <p:spPr>
            <a:xfrm>
              <a:off x="63613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11"/>
            <p:cNvSpPr/>
            <p:nvPr/>
          </p:nvSpPr>
          <p:spPr>
            <a:xfrm>
              <a:off x="63613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11"/>
            <p:cNvSpPr/>
            <p:nvPr/>
          </p:nvSpPr>
          <p:spPr>
            <a:xfrm>
              <a:off x="63613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11"/>
            <p:cNvSpPr/>
            <p:nvPr/>
          </p:nvSpPr>
          <p:spPr>
            <a:xfrm>
              <a:off x="63613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11"/>
            <p:cNvSpPr/>
            <p:nvPr/>
          </p:nvSpPr>
          <p:spPr>
            <a:xfrm>
              <a:off x="63613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0" name="Google Shape;3430;p11"/>
            <p:cNvSpPr/>
            <p:nvPr/>
          </p:nvSpPr>
          <p:spPr>
            <a:xfrm>
              <a:off x="63613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11"/>
            <p:cNvSpPr/>
            <p:nvPr/>
          </p:nvSpPr>
          <p:spPr>
            <a:xfrm>
              <a:off x="63613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11"/>
            <p:cNvSpPr/>
            <p:nvPr/>
          </p:nvSpPr>
          <p:spPr>
            <a:xfrm>
              <a:off x="63613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11"/>
            <p:cNvSpPr/>
            <p:nvPr/>
          </p:nvSpPr>
          <p:spPr>
            <a:xfrm>
              <a:off x="63613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11"/>
            <p:cNvSpPr/>
            <p:nvPr/>
          </p:nvSpPr>
          <p:spPr>
            <a:xfrm>
              <a:off x="63613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11"/>
            <p:cNvSpPr/>
            <p:nvPr/>
          </p:nvSpPr>
          <p:spPr>
            <a:xfrm>
              <a:off x="63613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436;p11"/>
            <p:cNvSpPr/>
            <p:nvPr/>
          </p:nvSpPr>
          <p:spPr>
            <a:xfrm>
              <a:off x="63613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11"/>
            <p:cNvSpPr/>
            <p:nvPr/>
          </p:nvSpPr>
          <p:spPr>
            <a:xfrm>
              <a:off x="63613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11"/>
            <p:cNvSpPr/>
            <p:nvPr/>
          </p:nvSpPr>
          <p:spPr>
            <a:xfrm>
              <a:off x="63613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11"/>
            <p:cNvSpPr/>
            <p:nvPr/>
          </p:nvSpPr>
          <p:spPr>
            <a:xfrm>
              <a:off x="63613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11"/>
            <p:cNvSpPr/>
            <p:nvPr/>
          </p:nvSpPr>
          <p:spPr>
            <a:xfrm>
              <a:off x="63613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441;p11"/>
            <p:cNvSpPr/>
            <p:nvPr/>
          </p:nvSpPr>
          <p:spPr>
            <a:xfrm>
              <a:off x="63613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11"/>
            <p:cNvSpPr/>
            <p:nvPr/>
          </p:nvSpPr>
          <p:spPr>
            <a:xfrm>
              <a:off x="63613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11"/>
            <p:cNvSpPr/>
            <p:nvPr/>
          </p:nvSpPr>
          <p:spPr>
            <a:xfrm>
              <a:off x="65119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11"/>
            <p:cNvSpPr/>
            <p:nvPr/>
          </p:nvSpPr>
          <p:spPr>
            <a:xfrm>
              <a:off x="65119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11"/>
            <p:cNvSpPr/>
            <p:nvPr/>
          </p:nvSpPr>
          <p:spPr>
            <a:xfrm>
              <a:off x="65119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11"/>
            <p:cNvSpPr/>
            <p:nvPr/>
          </p:nvSpPr>
          <p:spPr>
            <a:xfrm>
              <a:off x="65119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11"/>
            <p:cNvSpPr/>
            <p:nvPr/>
          </p:nvSpPr>
          <p:spPr>
            <a:xfrm>
              <a:off x="65119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11"/>
            <p:cNvSpPr/>
            <p:nvPr/>
          </p:nvSpPr>
          <p:spPr>
            <a:xfrm>
              <a:off x="65119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11"/>
            <p:cNvSpPr/>
            <p:nvPr/>
          </p:nvSpPr>
          <p:spPr>
            <a:xfrm>
              <a:off x="65119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11"/>
            <p:cNvSpPr/>
            <p:nvPr/>
          </p:nvSpPr>
          <p:spPr>
            <a:xfrm>
              <a:off x="65119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11"/>
            <p:cNvSpPr/>
            <p:nvPr/>
          </p:nvSpPr>
          <p:spPr>
            <a:xfrm>
              <a:off x="66624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2" name="Google Shape;3452;p11"/>
            <p:cNvSpPr/>
            <p:nvPr/>
          </p:nvSpPr>
          <p:spPr>
            <a:xfrm>
              <a:off x="66624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3" name="Google Shape;3453;p11"/>
            <p:cNvSpPr/>
            <p:nvPr/>
          </p:nvSpPr>
          <p:spPr>
            <a:xfrm>
              <a:off x="66624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54" name="Google Shape;3454;p11"/>
          <p:cNvGrpSpPr/>
          <p:nvPr/>
        </p:nvGrpSpPr>
        <p:grpSpPr>
          <a:xfrm rot="10800000">
            <a:off x="7682451" y="28707"/>
            <a:ext cx="1140783" cy="5086302"/>
            <a:chOff x="5608825" y="238125"/>
            <a:chExt cx="1174975" cy="5238750"/>
          </a:xfrm>
        </p:grpSpPr>
        <p:sp>
          <p:nvSpPr>
            <p:cNvPr id="3455" name="Google Shape;3455;p11"/>
            <p:cNvSpPr/>
            <p:nvPr/>
          </p:nvSpPr>
          <p:spPr>
            <a:xfrm>
              <a:off x="56088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3456;p11"/>
            <p:cNvSpPr/>
            <p:nvPr/>
          </p:nvSpPr>
          <p:spPr>
            <a:xfrm>
              <a:off x="5608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11"/>
            <p:cNvSpPr/>
            <p:nvPr/>
          </p:nvSpPr>
          <p:spPr>
            <a:xfrm>
              <a:off x="5608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11"/>
            <p:cNvSpPr/>
            <p:nvPr/>
          </p:nvSpPr>
          <p:spPr>
            <a:xfrm>
              <a:off x="5608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11"/>
            <p:cNvSpPr/>
            <p:nvPr/>
          </p:nvSpPr>
          <p:spPr>
            <a:xfrm>
              <a:off x="57593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11"/>
            <p:cNvSpPr/>
            <p:nvPr/>
          </p:nvSpPr>
          <p:spPr>
            <a:xfrm>
              <a:off x="57593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11"/>
            <p:cNvSpPr/>
            <p:nvPr/>
          </p:nvSpPr>
          <p:spPr>
            <a:xfrm>
              <a:off x="57593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2" name="Google Shape;3462;p11"/>
            <p:cNvSpPr/>
            <p:nvPr/>
          </p:nvSpPr>
          <p:spPr>
            <a:xfrm>
              <a:off x="57593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3" name="Google Shape;3463;p11"/>
            <p:cNvSpPr/>
            <p:nvPr/>
          </p:nvSpPr>
          <p:spPr>
            <a:xfrm>
              <a:off x="57593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11"/>
            <p:cNvSpPr/>
            <p:nvPr/>
          </p:nvSpPr>
          <p:spPr>
            <a:xfrm>
              <a:off x="57593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11"/>
            <p:cNvSpPr/>
            <p:nvPr/>
          </p:nvSpPr>
          <p:spPr>
            <a:xfrm>
              <a:off x="57593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11"/>
            <p:cNvSpPr/>
            <p:nvPr/>
          </p:nvSpPr>
          <p:spPr>
            <a:xfrm>
              <a:off x="57593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11"/>
            <p:cNvSpPr/>
            <p:nvPr/>
          </p:nvSpPr>
          <p:spPr>
            <a:xfrm>
              <a:off x="57593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8" name="Google Shape;3468;p11"/>
            <p:cNvSpPr/>
            <p:nvPr/>
          </p:nvSpPr>
          <p:spPr>
            <a:xfrm>
              <a:off x="57593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9" name="Google Shape;3469;p11"/>
            <p:cNvSpPr/>
            <p:nvPr/>
          </p:nvSpPr>
          <p:spPr>
            <a:xfrm>
              <a:off x="57593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11"/>
            <p:cNvSpPr/>
            <p:nvPr/>
          </p:nvSpPr>
          <p:spPr>
            <a:xfrm>
              <a:off x="57593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11"/>
            <p:cNvSpPr/>
            <p:nvPr/>
          </p:nvSpPr>
          <p:spPr>
            <a:xfrm>
              <a:off x="57593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11"/>
            <p:cNvSpPr/>
            <p:nvPr/>
          </p:nvSpPr>
          <p:spPr>
            <a:xfrm>
              <a:off x="57593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11"/>
            <p:cNvSpPr/>
            <p:nvPr/>
          </p:nvSpPr>
          <p:spPr>
            <a:xfrm>
              <a:off x="57593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4" name="Google Shape;3474;p11"/>
            <p:cNvSpPr/>
            <p:nvPr/>
          </p:nvSpPr>
          <p:spPr>
            <a:xfrm>
              <a:off x="57593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5" name="Google Shape;3475;p11"/>
            <p:cNvSpPr/>
            <p:nvPr/>
          </p:nvSpPr>
          <p:spPr>
            <a:xfrm>
              <a:off x="57593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6" name="Google Shape;3476;p11"/>
            <p:cNvSpPr/>
            <p:nvPr/>
          </p:nvSpPr>
          <p:spPr>
            <a:xfrm>
              <a:off x="5909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7" name="Google Shape;3477;p11"/>
            <p:cNvSpPr/>
            <p:nvPr/>
          </p:nvSpPr>
          <p:spPr>
            <a:xfrm>
              <a:off x="59098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8" name="Google Shape;3478;p11"/>
            <p:cNvSpPr/>
            <p:nvPr/>
          </p:nvSpPr>
          <p:spPr>
            <a:xfrm>
              <a:off x="59098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9" name="Google Shape;3479;p11"/>
            <p:cNvSpPr/>
            <p:nvPr/>
          </p:nvSpPr>
          <p:spPr>
            <a:xfrm>
              <a:off x="59098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0" name="Google Shape;3480;p11"/>
            <p:cNvSpPr/>
            <p:nvPr/>
          </p:nvSpPr>
          <p:spPr>
            <a:xfrm>
              <a:off x="59098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1" name="Google Shape;3481;p11"/>
            <p:cNvSpPr/>
            <p:nvPr/>
          </p:nvSpPr>
          <p:spPr>
            <a:xfrm>
              <a:off x="59098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2" name="Google Shape;3482;p11"/>
            <p:cNvSpPr/>
            <p:nvPr/>
          </p:nvSpPr>
          <p:spPr>
            <a:xfrm>
              <a:off x="5909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3" name="Google Shape;3483;p11"/>
            <p:cNvSpPr/>
            <p:nvPr/>
          </p:nvSpPr>
          <p:spPr>
            <a:xfrm>
              <a:off x="59098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4" name="Google Shape;3484;p11"/>
            <p:cNvSpPr/>
            <p:nvPr/>
          </p:nvSpPr>
          <p:spPr>
            <a:xfrm>
              <a:off x="59098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5" name="Google Shape;3485;p11"/>
            <p:cNvSpPr/>
            <p:nvPr/>
          </p:nvSpPr>
          <p:spPr>
            <a:xfrm>
              <a:off x="59098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6" name="Google Shape;3486;p11"/>
            <p:cNvSpPr/>
            <p:nvPr/>
          </p:nvSpPr>
          <p:spPr>
            <a:xfrm>
              <a:off x="59098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7" name="Google Shape;3487;p11"/>
            <p:cNvSpPr/>
            <p:nvPr/>
          </p:nvSpPr>
          <p:spPr>
            <a:xfrm>
              <a:off x="59098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8" name="Google Shape;3488;p11"/>
            <p:cNvSpPr/>
            <p:nvPr/>
          </p:nvSpPr>
          <p:spPr>
            <a:xfrm>
              <a:off x="5909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9" name="Google Shape;3489;p11"/>
            <p:cNvSpPr/>
            <p:nvPr/>
          </p:nvSpPr>
          <p:spPr>
            <a:xfrm>
              <a:off x="60603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0" name="Google Shape;3490;p11"/>
            <p:cNvSpPr/>
            <p:nvPr/>
          </p:nvSpPr>
          <p:spPr>
            <a:xfrm>
              <a:off x="60603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1" name="Google Shape;3491;p11"/>
            <p:cNvSpPr/>
            <p:nvPr/>
          </p:nvSpPr>
          <p:spPr>
            <a:xfrm>
              <a:off x="60603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" name="Google Shape;3492;p11"/>
            <p:cNvSpPr/>
            <p:nvPr/>
          </p:nvSpPr>
          <p:spPr>
            <a:xfrm>
              <a:off x="60603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" name="Google Shape;3493;p11"/>
            <p:cNvSpPr/>
            <p:nvPr/>
          </p:nvSpPr>
          <p:spPr>
            <a:xfrm>
              <a:off x="60603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" name="Google Shape;3494;p11"/>
            <p:cNvSpPr/>
            <p:nvPr/>
          </p:nvSpPr>
          <p:spPr>
            <a:xfrm>
              <a:off x="60603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" name="Google Shape;3495;p11"/>
            <p:cNvSpPr/>
            <p:nvPr/>
          </p:nvSpPr>
          <p:spPr>
            <a:xfrm>
              <a:off x="60603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6" name="Google Shape;3496;p11"/>
            <p:cNvSpPr/>
            <p:nvPr/>
          </p:nvSpPr>
          <p:spPr>
            <a:xfrm>
              <a:off x="60603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7" name="Google Shape;3497;p11"/>
            <p:cNvSpPr/>
            <p:nvPr/>
          </p:nvSpPr>
          <p:spPr>
            <a:xfrm>
              <a:off x="6210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8" name="Google Shape;3498;p11"/>
            <p:cNvSpPr/>
            <p:nvPr/>
          </p:nvSpPr>
          <p:spPr>
            <a:xfrm>
              <a:off x="62108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9" name="Google Shape;3499;p11"/>
            <p:cNvSpPr/>
            <p:nvPr/>
          </p:nvSpPr>
          <p:spPr>
            <a:xfrm>
              <a:off x="62108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0" name="Google Shape;3500;p11"/>
            <p:cNvSpPr/>
            <p:nvPr/>
          </p:nvSpPr>
          <p:spPr>
            <a:xfrm>
              <a:off x="6210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1" name="Google Shape;3501;p11"/>
            <p:cNvSpPr/>
            <p:nvPr/>
          </p:nvSpPr>
          <p:spPr>
            <a:xfrm>
              <a:off x="62108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2" name="Google Shape;3502;p11"/>
            <p:cNvSpPr/>
            <p:nvPr/>
          </p:nvSpPr>
          <p:spPr>
            <a:xfrm>
              <a:off x="63613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3" name="Google Shape;3503;p11"/>
            <p:cNvSpPr/>
            <p:nvPr/>
          </p:nvSpPr>
          <p:spPr>
            <a:xfrm>
              <a:off x="63613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4" name="Google Shape;3504;p11"/>
            <p:cNvSpPr/>
            <p:nvPr/>
          </p:nvSpPr>
          <p:spPr>
            <a:xfrm>
              <a:off x="66624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05" name="Google Shape;3505;p11"/>
          <p:cNvSpPr txBox="1">
            <a:spLocks noGrp="1"/>
          </p:cNvSpPr>
          <p:nvPr>
            <p:ph type="sldNum" idx="12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accent2"/>
                </a:solidFill>
              </a:defRPr>
            </a:lvl1pPr>
            <a:lvl2pPr lvl="1">
              <a:buNone/>
              <a:defRPr>
                <a:solidFill>
                  <a:schemeClr val="accent2"/>
                </a:solidFill>
              </a:defRPr>
            </a:lvl2pPr>
            <a:lvl3pPr lvl="2">
              <a:buNone/>
              <a:defRPr>
                <a:solidFill>
                  <a:schemeClr val="accent2"/>
                </a:solidFill>
              </a:defRPr>
            </a:lvl3pPr>
            <a:lvl4pPr lvl="3">
              <a:buNone/>
              <a:defRPr>
                <a:solidFill>
                  <a:schemeClr val="accent2"/>
                </a:solidFill>
              </a:defRPr>
            </a:lvl4pPr>
            <a:lvl5pPr lvl="4">
              <a:buNone/>
              <a:defRPr>
                <a:solidFill>
                  <a:schemeClr val="accent2"/>
                </a:solidFill>
              </a:defRPr>
            </a:lvl5pPr>
            <a:lvl6pPr lvl="5">
              <a:buNone/>
              <a:defRPr>
                <a:solidFill>
                  <a:schemeClr val="accent2"/>
                </a:solidFill>
              </a:defRPr>
            </a:lvl6pPr>
            <a:lvl7pPr lvl="6">
              <a:buNone/>
              <a:defRPr>
                <a:solidFill>
                  <a:schemeClr val="accent2"/>
                </a:solidFill>
              </a:defRPr>
            </a:lvl7pPr>
            <a:lvl8pPr lvl="7">
              <a:buNone/>
              <a:defRPr>
                <a:solidFill>
                  <a:schemeClr val="accent2"/>
                </a:solidFill>
              </a:defRPr>
            </a:lvl8pPr>
            <a:lvl9pPr lvl="8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8300" y="739375"/>
            <a:ext cx="67611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8300" y="1733550"/>
            <a:ext cx="6761100" cy="29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itillium Web Light"/>
              <a:buChar char="▪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itillium Web Light"/>
              <a:buChar char="▫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itillium Web Light"/>
              <a:buChar char="▫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illium Web Light"/>
              <a:buChar char="▫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illium Web Light"/>
              <a:buChar char="▫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illium Web Light"/>
              <a:buChar char="▫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illium Web Light"/>
              <a:buChar char="●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illium Web Light"/>
              <a:buChar char="○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illium Web Light"/>
              <a:buChar char="■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1531" y="472020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12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1pPr>
            <a:lvl2pPr lvl="1">
              <a:buNone/>
              <a:defRPr sz="12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2pPr>
            <a:lvl3pPr lvl="2">
              <a:buNone/>
              <a:defRPr sz="12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3pPr>
            <a:lvl4pPr lvl="3">
              <a:buNone/>
              <a:defRPr sz="12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4pPr>
            <a:lvl5pPr lvl="4">
              <a:buNone/>
              <a:defRPr sz="12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5pPr>
            <a:lvl6pPr lvl="5">
              <a:buNone/>
              <a:defRPr sz="12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6pPr>
            <a:lvl7pPr lvl="6">
              <a:buNone/>
              <a:defRPr sz="12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7pPr>
            <a:lvl8pPr lvl="7">
              <a:buNone/>
              <a:defRPr sz="12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8pPr>
            <a:lvl9pPr lvl="8">
              <a:buNone/>
              <a:defRPr sz="12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2" r:id="rId3"/>
    <p:sldLayoutId id="2147483657" r:id="rId4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g"/><Relationship Id="rId3" Type="http://schemas.openxmlformats.org/officeDocument/2006/relationships/image" Target="../media/image41.jpg"/><Relationship Id="rId7" Type="http://schemas.openxmlformats.org/officeDocument/2006/relationships/image" Target="../media/image4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jpg"/><Relationship Id="rId5" Type="http://schemas.openxmlformats.org/officeDocument/2006/relationships/image" Target="../media/image43.jpg"/><Relationship Id="rId4" Type="http://schemas.openxmlformats.org/officeDocument/2006/relationships/image" Target="../media/image42.jpg"/><Relationship Id="rId9" Type="http://schemas.openxmlformats.org/officeDocument/2006/relationships/image" Target="../media/image47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g"/><Relationship Id="rId3" Type="http://schemas.openxmlformats.org/officeDocument/2006/relationships/image" Target="../media/image48.jpg"/><Relationship Id="rId7" Type="http://schemas.openxmlformats.org/officeDocument/2006/relationships/image" Target="../media/image5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1.jpg"/><Relationship Id="rId5" Type="http://schemas.openxmlformats.org/officeDocument/2006/relationships/image" Target="../media/image50.jpg"/><Relationship Id="rId4" Type="http://schemas.openxmlformats.org/officeDocument/2006/relationships/image" Target="../media/image49.jpg"/><Relationship Id="rId9" Type="http://schemas.openxmlformats.org/officeDocument/2006/relationships/image" Target="../media/image5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7" Type="http://schemas.openxmlformats.org/officeDocument/2006/relationships/image" Target="../media/image5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8.jpg"/><Relationship Id="rId5" Type="http://schemas.openxmlformats.org/officeDocument/2006/relationships/image" Target="../media/image57.jpg"/><Relationship Id="rId4" Type="http://schemas.openxmlformats.org/officeDocument/2006/relationships/image" Target="../media/image5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7" Type="http://schemas.openxmlformats.org/officeDocument/2006/relationships/image" Target="../media/image6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3.jpg"/><Relationship Id="rId5" Type="http://schemas.openxmlformats.org/officeDocument/2006/relationships/image" Target="../media/image62.jpg"/><Relationship Id="rId4" Type="http://schemas.openxmlformats.org/officeDocument/2006/relationships/image" Target="../media/image6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image" Target="../media/image20.jpg"/><Relationship Id="rId7" Type="http://schemas.openxmlformats.org/officeDocument/2006/relationships/image" Target="../media/image2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openxmlformats.org/officeDocument/2006/relationships/image" Target="../media/image26.jpg"/><Relationship Id="rId7" Type="http://schemas.openxmlformats.org/officeDocument/2006/relationships/image" Target="../media/image3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Relationship Id="rId9" Type="http://schemas.openxmlformats.org/officeDocument/2006/relationships/image" Target="../media/image32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image" Target="../media/image33.jpg"/><Relationship Id="rId7" Type="http://schemas.openxmlformats.org/officeDocument/2006/relationships/image" Target="../media/image3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10" Type="http://schemas.openxmlformats.org/officeDocument/2006/relationships/image" Target="../media/image40.jpg"/><Relationship Id="rId4" Type="http://schemas.openxmlformats.org/officeDocument/2006/relationships/image" Target="../media/image34.jpg"/><Relationship Id="rId9" Type="http://schemas.openxmlformats.org/officeDocument/2006/relationships/image" Target="../media/image3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6" name="Google Shape;3836;p13"/>
          <p:cNvSpPr txBox="1">
            <a:spLocks noGrp="1"/>
          </p:cNvSpPr>
          <p:nvPr>
            <p:ph type="ctrTitle"/>
          </p:nvPr>
        </p:nvSpPr>
        <p:spPr>
          <a:xfrm>
            <a:off x="683568" y="1395550"/>
            <a:ext cx="6906344" cy="15841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Проект </a:t>
            </a:r>
            <a:br>
              <a:rPr lang="ru-RU" sz="32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ru-RU" sz="32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Создание музея в чемодане «Истории елочных игрушек»</a:t>
            </a:r>
            <a:endParaRPr sz="32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499742"/>
            <a:ext cx="2841978" cy="284197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123728" y="865272"/>
            <a:ext cx="48365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Городской конкурс «История маленького чемоданчика»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52221" y="304217"/>
            <a:ext cx="6042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Филиал МБДОУ детского сада «Детство» детский сад № 135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3869" y="3375893"/>
            <a:ext cx="537999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Участники проекта:</a:t>
            </a:r>
          </a:p>
          <a:p>
            <a:r>
              <a:rPr lang="ru-RU" sz="1600" dirty="0">
                <a:solidFill>
                  <a:schemeClr val="bg1"/>
                </a:solidFill>
              </a:rPr>
              <a:t>Воспитатель старшей группы </a:t>
            </a:r>
            <a:r>
              <a:rPr lang="ru-RU" sz="1600" dirty="0" err="1">
                <a:solidFill>
                  <a:schemeClr val="bg1"/>
                </a:solidFill>
              </a:rPr>
              <a:t>Батина</a:t>
            </a:r>
            <a:r>
              <a:rPr lang="ru-RU" sz="1600" dirty="0">
                <a:solidFill>
                  <a:schemeClr val="bg1"/>
                </a:solidFill>
              </a:rPr>
              <a:t> Елена </a:t>
            </a:r>
            <a:r>
              <a:rPr lang="ru-RU" sz="1600" dirty="0" smtClean="0">
                <a:solidFill>
                  <a:schemeClr val="bg1"/>
                </a:solidFill>
              </a:rPr>
              <a:t>Петровна</a:t>
            </a:r>
          </a:p>
          <a:p>
            <a:r>
              <a:rPr lang="ru-RU" sz="1600" dirty="0" smtClean="0">
                <a:solidFill>
                  <a:schemeClr val="bg1"/>
                </a:solidFill>
              </a:rPr>
              <a:t>Команда «Звездочки»:</a:t>
            </a:r>
          </a:p>
          <a:p>
            <a:r>
              <a:rPr lang="ru-RU" sz="1600" dirty="0" smtClean="0">
                <a:solidFill>
                  <a:schemeClr val="bg1"/>
                </a:solidFill>
              </a:rPr>
              <a:t>Капитан Сенокосов Павел – 5 лет</a:t>
            </a:r>
          </a:p>
          <a:p>
            <a:r>
              <a:rPr lang="ru-RU" sz="1600" dirty="0" err="1" smtClean="0">
                <a:solidFill>
                  <a:schemeClr val="bg1"/>
                </a:solidFill>
              </a:rPr>
              <a:t>Гужавина</a:t>
            </a:r>
            <a:r>
              <a:rPr lang="ru-RU" sz="1600" dirty="0" smtClean="0">
                <a:solidFill>
                  <a:schemeClr val="bg1"/>
                </a:solidFill>
              </a:rPr>
              <a:t> Екатерина – 5 лет</a:t>
            </a:r>
          </a:p>
          <a:p>
            <a:r>
              <a:rPr lang="ru-RU" sz="1600" dirty="0" err="1" smtClean="0">
                <a:solidFill>
                  <a:schemeClr val="bg1"/>
                </a:solidFill>
              </a:rPr>
              <a:t>Флягина</a:t>
            </a:r>
            <a:r>
              <a:rPr lang="ru-RU" sz="1600" dirty="0" smtClean="0">
                <a:solidFill>
                  <a:schemeClr val="bg1"/>
                </a:solidFill>
              </a:rPr>
              <a:t> Юлиана – 6 лет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1" name="Google Shape;3841;p14"/>
          <p:cNvSpPr txBox="1">
            <a:spLocks noGrp="1"/>
          </p:cNvSpPr>
          <p:nvPr>
            <p:ph type="title"/>
          </p:nvPr>
        </p:nvSpPr>
        <p:spPr>
          <a:xfrm>
            <a:off x="580150" y="111956"/>
            <a:ext cx="6761100" cy="65325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/>
              <a:t>Выполнение проекта. Работа в музее</a:t>
            </a:r>
            <a:endParaRPr sz="2800" dirty="0"/>
          </a:p>
        </p:txBody>
      </p:sp>
      <p:sp>
        <p:nvSpPr>
          <p:cNvPr id="3845" name="Google Shape;3845;p14"/>
          <p:cNvSpPr txBox="1">
            <a:spLocks noGrp="1"/>
          </p:cNvSpPr>
          <p:nvPr>
            <p:ph type="sldNum" idx="12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539552" y="4219396"/>
            <a:ext cx="4104456" cy="79907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spcBef>
                <a:spcPts val="300"/>
              </a:spcBef>
            </a:pPr>
            <a:r>
              <a:rPr lang="ru-RU" sz="1600" dirty="0" smtClean="0">
                <a:latin typeface="+mn-lt"/>
              </a:rPr>
              <a:t>Готовим экспозицию</a:t>
            </a:r>
          </a:p>
          <a:p>
            <a:pPr marL="0" indent="0">
              <a:spcBef>
                <a:spcPts val="300"/>
              </a:spcBef>
            </a:pPr>
            <a:r>
              <a:rPr lang="ru-RU" sz="1600" dirty="0" smtClean="0">
                <a:latin typeface="+mn-lt"/>
              </a:rPr>
              <a:t>Проводим экскурсию для ребят группы</a:t>
            </a:r>
          </a:p>
          <a:p>
            <a:pPr marL="0" indent="0">
              <a:spcBef>
                <a:spcPts val="300"/>
              </a:spcBef>
            </a:pPr>
            <a:endParaRPr lang="ru-RU" sz="1600" dirty="0"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828618"/>
            <a:ext cx="2157574" cy="16181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2951"/>
            <a:ext cx="1965414" cy="14740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06969"/>
            <a:ext cx="1240199" cy="165359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8701" y="2642300"/>
            <a:ext cx="2005862" cy="150439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635896" y="814468"/>
            <a:ext cx="1872208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Наш музей в чемодане</a:t>
            </a:r>
            <a:br>
              <a:rPr lang="ru-RU" sz="1200" dirty="0" smtClean="0"/>
            </a:br>
            <a:r>
              <a:rPr lang="ru-RU" sz="1200" dirty="0" smtClean="0"/>
              <a:t>можно легко перенести </a:t>
            </a:r>
            <a:br>
              <a:rPr lang="ru-RU" sz="1200" dirty="0" smtClean="0"/>
            </a:br>
            <a:r>
              <a:rPr lang="ru-RU" sz="1200" dirty="0" smtClean="0"/>
              <a:t>в другую группу и </a:t>
            </a:r>
            <a:br>
              <a:rPr lang="ru-RU" sz="1200" dirty="0" smtClean="0"/>
            </a:br>
            <a:r>
              <a:rPr lang="ru-RU" sz="1200" dirty="0" smtClean="0"/>
              <a:t>приготовить там</a:t>
            </a:r>
            <a:br>
              <a:rPr lang="ru-RU" sz="1200" dirty="0" smtClean="0"/>
            </a:br>
            <a:r>
              <a:rPr lang="ru-RU" sz="1200" dirty="0" smtClean="0"/>
              <a:t>экспозицию для ребят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395" y="852886"/>
            <a:ext cx="2021984" cy="151648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379382"/>
            <a:ext cx="2021984" cy="151648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0472" y="2480569"/>
            <a:ext cx="2021984" cy="1516488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5257071" y="2460679"/>
            <a:ext cx="1802095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200"/>
            </a:lvl1pPr>
          </a:lstStyle>
          <a:p>
            <a:r>
              <a:rPr lang="ru-RU" dirty="0"/>
              <a:t>Первую экскурсию </a:t>
            </a:r>
            <a:br>
              <a:rPr lang="ru-RU" dirty="0"/>
            </a:br>
            <a:r>
              <a:rPr lang="ru-RU" dirty="0"/>
              <a:t>мы провели для ребят</a:t>
            </a:r>
            <a:br>
              <a:rPr lang="ru-RU" dirty="0"/>
            </a:br>
            <a:r>
              <a:rPr lang="ru-RU" dirty="0"/>
              <a:t>нашей группы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795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790015"/>
            <a:ext cx="2082420" cy="1561815"/>
          </a:xfrm>
          <a:prstGeom prst="rect">
            <a:avLst/>
          </a:prstGeom>
        </p:spPr>
      </p:pic>
      <p:sp>
        <p:nvSpPr>
          <p:cNvPr id="3841" name="Google Shape;3841;p14"/>
          <p:cNvSpPr txBox="1">
            <a:spLocks noGrp="1"/>
          </p:cNvSpPr>
          <p:nvPr>
            <p:ph type="title"/>
          </p:nvPr>
        </p:nvSpPr>
        <p:spPr>
          <a:xfrm>
            <a:off x="580150" y="111956"/>
            <a:ext cx="6761100" cy="65325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/>
              <a:t>Выполнение проекта. Работа в музее</a:t>
            </a:r>
            <a:endParaRPr sz="2800" dirty="0"/>
          </a:p>
        </p:txBody>
      </p:sp>
      <p:sp>
        <p:nvSpPr>
          <p:cNvPr id="3845" name="Google Shape;3845;p14"/>
          <p:cNvSpPr txBox="1">
            <a:spLocks noGrp="1"/>
          </p:cNvSpPr>
          <p:nvPr>
            <p:ph type="sldNum" idx="12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539552" y="4443958"/>
            <a:ext cx="2160240" cy="574507"/>
          </a:xfr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Bef>
                <a:spcPts val="300"/>
              </a:spcBef>
            </a:pPr>
            <a:r>
              <a:rPr lang="ru-RU" sz="1600" dirty="0">
                <a:latin typeface="+mn-lt"/>
              </a:rPr>
              <a:t>Экспериментируем</a:t>
            </a:r>
          </a:p>
          <a:p>
            <a:pPr marL="0" indent="0">
              <a:spcBef>
                <a:spcPts val="300"/>
              </a:spcBef>
            </a:pPr>
            <a:endParaRPr lang="ru-RU" sz="1600" dirty="0">
              <a:latin typeface="+mn-l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630197" y="2590416"/>
            <a:ext cx="1760418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200"/>
            </a:lvl1pPr>
          </a:lstStyle>
          <a:p>
            <a:r>
              <a:rPr lang="ru-RU" dirty="0"/>
              <a:t>Эксперимент </a:t>
            </a:r>
            <a:br>
              <a:rPr lang="ru-RU" dirty="0"/>
            </a:br>
            <a:r>
              <a:rPr lang="ru-RU" dirty="0"/>
              <a:t>«</a:t>
            </a:r>
            <a:r>
              <a:rPr lang="ru-RU"/>
              <a:t>Волшебство стекла»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99" y="829422"/>
            <a:ext cx="2347992" cy="176099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228" y="3253959"/>
            <a:ext cx="1492629" cy="111947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488" y="2077316"/>
            <a:ext cx="1780831" cy="133562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805449"/>
            <a:ext cx="2082420" cy="156181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115" y="3412939"/>
            <a:ext cx="2140701" cy="160552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58118" y="2571512"/>
            <a:ext cx="2119642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Эксперимент </a:t>
            </a:r>
            <a:br>
              <a:rPr lang="ru-RU" sz="1200" dirty="0" smtClean="0"/>
            </a:br>
            <a:r>
              <a:rPr lang="ru-RU" sz="1200" dirty="0" smtClean="0"/>
              <a:t>«Светящиеся игрушки»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040" y="3503695"/>
            <a:ext cx="2140701" cy="1605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87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1" name="Google Shape;3841;p14"/>
          <p:cNvSpPr txBox="1">
            <a:spLocks noGrp="1"/>
          </p:cNvSpPr>
          <p:nvPr>
            <p:ph type="title"/>
          </p:nvPr>
        </p:nvSpPr>
        <p:spPr>
          <a:xfrm>
            <a:off x="580150" y="111956"/>
            <a:ext cx="6761100" cy="65325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/>
              <a:t>Выполнение проекта. Работа в музее</a:t>
            </a:r>
            <a:endParaRPr sz="2800" dirty="0"/>
          </a:p>
        </p:txBody>
      </p:sp>
      <p:sp>
        <p:nvSpPr>
          <p:cNvPr id="3845" name="Google Shape;3845;p14"/>
          <p:cNvSpPr txBox="1">
            <a:spLocks noGrp="1"/>
          </p:cNvSpPr>
          <p:nvPr>
            <p:ph type="sldNum" idx="12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87073" y="4227934"/>
            <a:ext cx="3680871" cy="790531"/>
          </a:xfr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Bef>
                <a:spcPts val="300"/>
              </a:spcBef>
            </a:pPr>
            <a:r>
              <a:rPr lang="ru-RU" sz="1600" dirty="0">
                <a:latin typeface="+mn-lt"/>
              </a:rPr>
              <a:t>Проводим сюжетно-ролевую игру </a:t>
            </a:r>
            <a:br>
              <a:rPr lang="ru-RU" sz="1600" dirty="0">
                <a:latin typeface="+mn-lt"/>
              </a:rPr>
            </a:br>
            <a:r>
              <a:rPr lang="ru-RU" sz="1600" dirty="0">
                <a:latin typeface="+mn-lt"/>
              </a:rPr>
              <a:t>«Магазин ёлочных игрушек»</a:t>
            </a:r>
          </a:p>
          <a:p>
            <a:pPr marL="0" indent="0">
              <a:spcBef>
                <a:spcPts val="300"/>
              </a:spcBef>
            </a:pPr>
            <a:endParaRPr lang="ru-RU" sz="1600" dirty="0"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09"/>
          <a:stretch/>
        </p:blipFill>
        <p:spPr>
          <a:xfrm>
            <a:off x="2554442" y="870750"/>
            <a:ext cx="1679816" cy="202900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6165" y="3039200"/>
            <a:ext cx="2605258" cy="195394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73" y="868065"/>
            <a:ext cx="1956387" cy="260851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258" y="2865201"/>
            <a:ext cx="1557721" cy="207696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240" y="917973"/>
            <a:ext cx="2662939" cy="199720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94205" y="3476580"/>
            <a:ext cx="147157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Магазин </a:t>
            </a:r>
            <a:br>
              <a:rPr lang="ru-RU" sz="1200" dirty="0" smtClean="0"/>
            </a:br>
            <a:r>
              <a:rPr lang="ru-RU" sz="1200" dirty="0" smtClean="0"/>
              <a:t>ёлочных игрушек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91288" y="777960"/>
            <a:ext cx="2358338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200"/>
            </a:lvl1pPr>
          </a:lstStyle>
          <a:p>
            <a:r>
              <a:rPr lang="ru-RU" dirty="0"/>
              <a:t>Вспомнили названия игрушек,</a:t>
            </a:r>
            <a:br>
              <a:rPr lang="ru-RU" dirty="0"/>
            </a:br>
            <a:r>
              <a:rPr lang="ru-RU" dirty="0"/>
              <a:t>вспомнили названия цветов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5037968" y="2911569"/>
            <a:ext cx="2308645" cy="2769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1200" dirty="0" smtClean="0"/>
              <a:t>Вспомнили </a:t>
            </a:r>
            <a:r>
              <a:rPr lang="ru-RU" sz="1200" dirty="0"/>
              <a:t>правила</a:t>
            </a:r>
            <a:r>
              <a:rPr lang="ru-RU" sz="1200" dirty="0" smtClean="0"/>
              <a:t> общения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84232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1" name="Google Shape;3841;p14"/>
          <p:cNvSpPr txBox="1">
            <a:spLocks noGrp="1"/>
          </p:cNvSpPr>
          <p:nvPr>
            <p:ph type="title"/>
          </p:nvPr>
        </p:nvSpPr>
        <p:spPr>
          <a:xfrm>
            <a:off x="580150" y="111956"/>
            <a:ext cx="6761100" cy="65325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/>
              <a:t>Выполнение проекта. Работа в музее</a:t>
            </a:r>
            <a:endParaRPr sz="2800" dirty="0"/>
          </a:p>
        </p:txBody>
      </p:sp>
      <p:sp>
        <p:nvSpPr>
          <p:cNvPr id="3845" name="Google Shape;3845;p14"/>
          <p:cNvSpPr txBox="1">
            <a:spLocks noGrp="1"/>
          </p:cNvSpPr>
          <p:nvPr>
            <p:ph type="sldNum" idx="12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87073" y="4227934"/>
            <a:ext cx="3680871" cy="790531"/>
          </a:xfr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Bef>
                <a:spcPts val="300"/>
              </a:spcBef>
            </a:pPr>
            <a:r>
              <a:rPr lang="ru-RU" sz="1600" dirty="0">
                <a:latin typeface="+mn-lt"/>
              </a:rPr>
              <a:t>Проводим </a:t>
            </a:r>
            <a:r>
              <a:rPr lang="ru-RU" sz="1600" dirty="0" smtClean="0">
                <a:latin typeface="+mn-lt"/>
              </a:rPr>
              <a:t>театрализованную </a:t>
            </a:r>
            <a:r>
              <a:rPr lang="ru-RU" sz="1600" dirty="0">
                <a:latin typeface="+mn-lt"/>
              </a:rPr>
              <a:t>игру </a:t>
            </a:r>
            <a:br>
              <a:rPr lang="ru-RU" sz="1600" dirty="0">
                <a:latin typeface="+mn-lt"/>
              </a:rPr>
            </a:br>
            <a:r>
              <a:rPr lang="ru-RU" sz="1600" dirty="0" smtClean="0">
                <a:latin typeface="+mn-lt"/>
              </a:rPr>
              <a:t>«Новогоднее происшествие»</a:t>
            </a:r>
            <a:endParaRPr lang="ru-RU" sz="1600" dirty="0">
              <a:latin typeface="+mn-lt"/>
            </a:endParaRPr>
          </a:p>
          <a:p>
            <a:pPr marL="0" indent="0">
              <a:spcBef>
                <a:spcPts val="300"/>
              </a:spcBef>
            </a:pPr>
            <a:endParaRPr lang="ru-RU" sz="1600" dirty="0">
              <a:latin typeface="+mn-l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715977" y="767443"/>
            <a:ext cx="2358338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200"/>
            </a:lvl1pPr>
          </a:lstStyle>
          <a:p>
            <a:r>
              <a:rPr lang="ru-RU" dirty="0"/>
              <a:t>Стекляшки витые, литые,</a:t>
            </a:r>
            <a:br>
              <a:rPr lang="ru-RU" dirty="0"/>
            </a:br>
            <a:r>
              <a:rPr lang="ru-RU" dirty="0"/>
              <a:t>Серебряные, золотые!</a:t>
            </a:r>
            <a:br>
              <a:rPr lang="ru-RU" dirty="0"/>
            </a:br>
            <a:r>
              <a:rPr lang="ru-RU" dirty="0"/>
              <a:t>Пока вы пылились на полке,</a:t>
            </a:r>
            <a:br>
              <a:rPr lang="ru-RU" dirty="0"/>
            </a:br>
            <a:r>
              <a:rPr lang="ru-RU" dirty="0"/>
              <a:t>Мы все очутились на елке!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5880" y="777669"/>
            <a:ext cx="1757847" cy="23437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79316" y="777669"/>
            <a:ext cx="2164891" cy="16236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16"/>
          <a:stretch/>
        </p:blipFill>
        <p:spPr>
          <a:xfrm flipH="1">
            <a:off x="5508104" y="2211710"/>
            <a:ext cx="2120733" cy="144555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37225" y="1139744"/>
            <a:ext cx="1707863" cy="227715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77197" y="3495585"/>
            <a:ext cx="1952929" cy="146469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08350" y="3285559"/>
            <a:ext cx="2553659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Простые игрушки сквозь щелку</a:t>
            </a:r>
            <a:br>
              <a:rPr lang="ru-RU" sz="1200" dirty="0"/>
            </a:br>
            <a:r>
              <a:rPr lang="ru-RU" sz="1200" dirty="0"/>
              <a:t>Однажды увидели елку:</a:t>
            </a:r>
            <a:br>
              <a:rPr lang="ru-RU" sz="1200" dirty="0"/>
            </a:br>
            <a:r>
              <a:rPr lang="ru-RU" sz="1200" dirty="0"/>
              <a:t>"Давайте-ка елку нарядим!</a:t>
            </a:r>
            <a:br>
              <a:rPr lang="ru-RU" sz="1200" dirty="0"/>
            </a:br>
            <a:r>
              <a:rPr lang="ru-RU" sz="1200" dirty="0"/>
              <a:t>Залезем на ветки и сядем!"</a:t>
            </a:r>
            <a:endParaRPr lang="ru-RU" sz="1200" dirty="0" smtClean="0"/>
          </a:p>
        </p:txBody>
      </p:sp>
      <p:sp>
        <p:nvSpPr>
          <p:cNvPr id="21" name="TextBox 20"/>
          <p:cNvSpPr txBox="1"/>
          <p:nvPr/>
        </p:nvSpPr>
        <p:spPr>
          <a:xfrm>
            <a:off x="4323201" y="3997101"/>
            <a:ext cx="2550698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1200" dirty="0"/>
              <a:t>Сейчас ребятишек обрадуем!</a:t>
            </a:r>
            <a:br>
              <a:rPr lang="ru-RU" sz="1200" dirty="0"/>
            </a:br>
            <a:r>
              <a:rPr lang="ru-RU" sz="1200" dirty="0"/>
              <a:t>Ой, батюшки! Падаем! Падаем!" 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10546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39552" y="411510"/>
            <a:ext cx="5688632" cy="1728192"/>
          </a:xfrm>
        </p:spPr>
        <p:txBody>
          <a:bodyPr/>
          <a:lstStyle/>
          <a:p>
            <a:pPr marL="38100" indent="0">
              <a:buNone/>
            </a:pPr>
            <a:r>
              <a:rPr lang="ru-RU" dirty="0" smtClean="0"/>
              <a:t>Продукт нашего проекта</a:t>
            </a:r>
          </a:p>
          <a:p>
            <a:pPr marL="38100" indent="0">
              <a:buNone/>
            </a:pPr>
            <a:r>
              <a:rPr lang="ru-RU" dirty="0" smtClean="0"/>
              <a:t>Музей в чемодане </a:t>
            </a:r>
            <a:br>
              <a:rPr lang="ru-RU" dirty="0" smtClean="0"/>
            </a:br>
            <a:r>
              <a:rPr lang="ru-RU" dirty="0" smtClean="0"/>
              <a:t>«Истории ёлочных игрушек»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14</a:t>
            </a:fld>
            <a:endParaRPr lang="en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82"/>
          <a:stretch/>
        </p:blipFill>
        <p:spPr>
          <a:xfrm>
            <a:off x="6152652" y="267494"/>
            <a:ext cx="1872208" cy="22246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36142"/>
            <a:ext cx="3024335" cy="226825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642092"/>
            <a:ext cx="3033212" cy="2274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369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9" name="Google Shape;4059;p35"/>
          <p:cNvSpPr txBox="1">
            <a:spLocks noGrp="1"/>
          </p:cNvSpPr>
          <p:nvPr>
            <p:ph type="ctrTitle" idx="4294967295"/>
          </p:nvPr>
        </p:nvSpPr>
        <p:spPr>
          <a:xfrm>
            <a:off x="683568" y="1131590"/>
            <a:ext cx="6838528" cy="16105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400" dirty="0" smtClean="0">
                <a:solidFill>
                  <a:srgbClr val="80BFB7"/>
                </a:solidFill>
              </a:rPr>
              <a:t>Спасибо за внимание!</a:t>
            </a:r>
            <a:br>
              <a:rPr lang="ru-RU" sz="4400" dirty="0" smtClean="0">
                <a:solidFill>
                  <a:srgbClr val="80BFB7"/>
                </a:solidFill>
              </a:rPr>
            </a:br>
            <a:r>
              <a:rPr lang="ru-RU" sz="4400" dirty="0" smtClean="0">
                <a:solidFill>
                  <a:srgbClr val="80BFB7"/>
                </a:solidFill>
              </a:rPr>
              <a:t>Приходите в наш музей!</a:t>
            </a:r>
            <a:endParaRPr sz="4400" dirty="0">
              <a:solidFill>
                <a:srgbClr val="80BFB7"/>
              </a:solidFill>
            </a:endParaRPr>
          </a:p>
        </p:txBody>
      </p:sp>
      <p:sp>
        <p:nvSpPr>
          <p:cNvPr id="4062" name="Google Shape;4062;p35"/>
          <p:cNvSpPr txBox="1">
            <a:spLocks noGrp="1"/>
          </p:cNvSpPr>
          <p:nvPr>
            <p:ph type="sldNum" idx="12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39552" y="483518"/>
            <a:ext cx="6048672" cy="4092448"/>
          </a:xfrm>
        </p:spPr>
        <p:txBody>
          <a:bodyPr/>
          <a:lstStyle/>
          <a:p>
            <a:pPr marL="38100" indent="0">
              <a:buNone/>
            </a:pPr>
            <a:r>
              <a:rPr lang="ru-RU" b="1" dirty="0" smtClean="0"/>
              <a:t>Цели проекта:</a:t>
            </a:r>
          </a:p>
          <a:p>
            <a:pPr marL="552450" indent="-514350">
              <a:buAutoNum type="arabicPeriod"/>
            </a:pPr>
            <a:r>
              <a:rPr lang="ru-RU" sz="2800" dirty="0" smtClean="0"/>
              <a:t>Узнать истории старых ёлочных игрушек</a:t>
            </a:r>
          </a:p>
          <a:p>
            <a:pPr marL="552450" indent="-514350">
              <a:buAutoNum type="arabicPeriod"/>
            </a:pPr>
            <a:r>
              <a:rPr lang="ru-RU" sz="2800" dirty="0" smtClean="0"/>
              <a:t>Создать мини-музей в чемодане «Истории ёлочных игрушек»</a:t>
            </a:r>
          </a:p>
          <a:p>
            <a:pPr marL="552450" indent="-514350">
              <a:buAutoNum type="arabicPeriod"/>
            </a:pPr>
            <a:r>
              <a:rPr lang="ru-RU" sz="2800" dirty="0" smtClean="0"/>
              <a:t>С помощью музея познакомить других ребят со старыми ёлочными игрушками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055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1" name="Google Shape;3841;p14"/>
          <p:cNvSpPr txBox="1">
            <a:spLocks noGrp="1"/>
          </p:cNvSpPr>
          <p:nvPr>
            <p:ph type="title"/>
          </p:nvPr>
        </p:nvSpPr>
        <p:spPr>
          <a:xfrm>
            <a:off x="539552" y="156185"/>
            <a:ext cx="6761100" cy="65325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/>
              <a:t>Целеполагание. Постановка проблемы</a:t>
            </a:r>
            <a:endParaRPr sz="2800" dirty="0"/>
          </a:p>
        </p:txBody>
      </p:sp>
      <p:sp>
        <p:nvSpPr>
          <p:cNvPr id="3845" name="Google Shape;3845;p14"/>
          <p:cNvSpPr txBox="1">
            <a:spLocks noGrp="1"/>
          </p:cNvSpPr>
          <p:nvPr>
            <p:ph type="sldNum" idx="12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7549" y="1231853"/>
            <a:ext cx="2505624" cy="187921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06" y="886913"/>
            <a:ext cx="1887938" cy="141595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762" y="3283938"/>
            <a:ext cx="2286294" cy="1714721"/>
          </a:xfrm>
          <a:prstGeom prst="rect">
            <a:avLst/>
          </a:prstGeom>
        </p:spPr>
      </p:pic>
      <p:sp>
        <p:nvSpPr>
          <p:cNvPr id="17" name="Текст 1"/>
          <p:cNvSpPr>
            <a:spLocks noGrp="1"/>
          </p:cNvSpPr>
          <p:nvPr>
            <p:ph type="body" idx="1"/>
          </p:nvPr>
        </p:nvSpPr>
        <p:spPr>
          <a:xfrm>
            <a:off x="340308" y="4011910"/>
            <a:ext cx="5023780" cy="107377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spcBef>
                <a:spcPts val="300"/>
              </a:spcBef>
            </a:pPr>
            <a:r>
              <a:rPr lang="ru-RU" sz="1600" dirty="0" smtClean="0">
                <a:latin typeface="+mn-lt"/>
              </a:rPr>
              <a:t>Знакомимся с необычными ёлочными игрушками</a:t>
            </a:r>
          </a:p>
          <a:p>
            <a:pPr marL="0" indent="0">
              <a:spcBef>
                <a:spcPts val="300"/>
              </a:spcBef>
            </a:pPr>
            <a:r>
              <a:rPr lang="ru-RU" sz="1600" dirty="0" smtClean="0">
                <a:latin typeface="+mn-lt"/>
              </a:rPr>
              <a:t>Понимаем проблему</a:t>
            </a:r>
          </a:p>
          <a:p>
            <a:pPr marL="0" indent="0">
              <a:spcBef>
                <a:spcPts val="300"/>
              </a:spcBef>
            </a:pPr>
            <a:r>
              <a:rPr lang="ru-RU" sz="1600" dirty="0" smtClean="0">
                <a:latin typeface="+mn-lt"/>
              </a:rPr>
              <a:t>Ставим цель</a:t>
            </a:r>
            <a:endParaRPr lang="ru-RU" sz="1600" dirty="0">
              <a:latin typeface="+mn-lt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067694"/>
            <a:ext cx="2086859" cy="156514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91531" y="3111071"/>
            <a:ext cx="1430200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1200" dirty="0" smtClean="0"/>
              <a:t>Елена Петровна</a:t>
            </a:r>
            <a:br>
              <a:rPr lang="ru-RU" sz="1200" dirty="0" smtClean="0"/>
            </a:br>
            <a:r>
              <a:rPr lang="ru-RU" sz="1200" dirty="0" smtClean="0"/>
              <a:t>показала нам</a:t>
            </a:r>
          </a:p>
          <a:p>
            <a:pPr algn="ctr"/>
            <a:r>
              <a:rPr lang="ru-RU" sz="1200" dirty="0" smtClean="0"/>
              <a:t>необычные </a:t>
            </a:r>
            <a:br>
              <a:rPr lang="ru-RU" sz="1200" dirty="0" smtClean="0"/>
            </a:br>
            <a:r>
              <a:rPr lang="ru-RU" sz="1200" dirty="0" smtClean="0"/>
              <a:t>ёлочные игрушки</a:t>
            </a:r>
            <a:endParaRPr lang="ru-RU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3352667" y="940243"/>
            <a:ext cx="2323072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defRPr sz="1200"/>
            </a:lvl1pPr>
          </a:lstStyle>
          <a:p>
            <a:r>
              <a:rPr lang="ru-RU" b="1" dirty="0"/>
              <a:t>Возникла проблема:</a:t>
            </a:r>
            <a:br>
              <a:rPr lang="ru-RU" b="1" dirty="0"/>
            </a:br>
            <a:r>
              <a:rPr lang="ru-RU" dirty="0"/>
              <a:t>мы ничего не знаем о</a:t>
            </a:r>
            <a:br>
              <a:rPr lang="ru-RU" dirty="0"/>
            </a:br>
            <a:r>
              <a:rPr lang="ru-RU" dirty="0"/>
              <a:t>ёлочных игрушках, которыми </a:t>
            </a:r>
            <a:br>
              <a:rPr lang="ru-RU" dirty="0"/>
            </a:br>
            <a:r>
              <a:rPr lang="ru-RU" dirty="0"/>
              <a:t>украшали ёлки наши </a:t>
            </a:r>
            <a:br>
              <a:rPr lang="ru-RU" dirty="0"/>
            </a:br>
            <a:r>
              <a:rPr lang="ru-RU" dirty="0"/>
              <a:t>бабушки и дедушки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4713777" y="2961326"/>
            <a:ext cx="1923924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defRPr sz="1200"/>
            </a:lvl1pPr>
          </a:lstStyle>
          <a:p>
            <a:r>
              <a:rPr lang="ru-RU" b="1" dirty="0"/>
              <a:t>Поставили цель:</a:t>
            </a:r>
            <a:br>
              <a:rPr lang="ru-RU" b="1" dirty="0"/>
            </a:br>
            <a:r>
              <a:rPr lang="ru-RU" dirty="0"/>
              <a:t>узнать больше о старых</a:t>
            </a:r>
            <a:br>
              <a:rPr lang="ru-RU" dirty="0"/>
            </a:br>
            <a:r>
              <a:rPr lang="ru-RU" dirty="0"/>
              <a:t>ёлочных игрушках и</a:t>
            </a:r>
            <a:br>
              <a:rPr lang="ru-RU" dirty="0"/>
            </a:br>
            <a:r>
              <a:rPr lang="ru-RU" dirty="0"/>
              <a:t>рассказать о них</a:t>
            </a:r>
            <a:br>
              <a:rPr lang="ru-RU" dirty="0"/>
            </a:br>
            <a:r>
              <a:rPr lang="ru-RU" dirty="0"/>
              <a:t>другим ребятам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037314" y="997537"/>
            <a:ext cx="4896544" cy="396226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41" name="Google Shape;3841;p14"/>
          <p:cNvSpPr txBox="1">
            <a:spLocks noGrp="1"/>
          </p:cNvSpPr>
          <p:nvPr>
            <p:ph type="title"/>
          </p:nvPr>
        </p:nvSpPr>
        <p:spPr>
          <a:xfrm>
            <a:off x="580150" y="195486"/>
            <a:ext cx="6761100" cy="65325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/>
              <a:t>Планирование. Разработка проекта</a:t>
            </a:r>
            <a:endParaRPr sz="2800" dirty="0"/>
          </a:p>
        </p:txBody>
      </p:sp>
      <p:sp>
        <p:nvSpPr>
          <p:cNvPr id="3845" name="Google Shape;3845;p14"/>
          <p:cNvSpPr txBox="1">
            <a:spLocks noGrp="1"/>
          </p:cNvSpPr>
          <p:nvPr>
            <p:ph type="sldNum" idx="12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262718" y="3663911"/>
            <a:ext cx="3671433" cy="1295894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spcBef>
                <a:spcPts val="300"/>
              </a:spcBef>
            </a:pPr>
            <a:r>
              <a:rPr lang="ru-RU" sz="1600" dirty="0" smtClean="0">
                <a:latin typeface="+mn-lt"/>
              </a:rPr>
              <a:t>Обсуждаем проект</a:t>
            </a:r>
          </a:p>
          <a:p>
            <a:pPr marL="0" indent="0">
              <a:spcBef>
                <a:spcPts val="300"/>
              </a:spcBef>
            </a:pPr>
            <a:r>
              <a:rPr lang="ru-RU" sz="1600" dirty="0" smtClean="0">
                <a:latin typeface="+mn-lt"/>
              </a:rPr>
              <a:t>Планируем этапы создания музея</a:t>
            </a:r>
          </a:p>
          <a:p>
            <a:pPr marL="0" indent="0">
              <a:spcBef>
                <a:spcPts val="300"/>
              </a:spcBef>
            </a:pPr>
            <a:r>
              <a:rPr lang="ru-RU" sz="1600" dirty="0" smtClean="0">
                <a:latin typeface="+mn-lt"/>
              </a:rPr>
              <a:t>Выбираем команду</a:t>
            </a:r>
          </a:p>
          <a:p>
            <a:pPr marL="0" indent="0">
              <a:spcBef>
                <a:spcPts val="300"/>
              </a:spcBef>
            </a:pPr>
            <a:r>
              <a:rPr lang="ru-RU" sz="1600" dirty="0" smtClean="0">
                <a:latin typeface="+mn-lt"/>
              </a:rPr>
              <a:t>Придумываем название и девиз</a:t>
            </a:r>
            <a:endParaRPr lang="ru-RU" sz="1600" dirty="0"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12" y="985746"/>
            <a:ext cx="3243784" cy="243283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211960" y="1059582"/>
            <a:ext cx="255550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Команда «Звёздочки»</a:t>
            </a:r>
            <a:endParaRPr lang="ru-RU" sz="1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81693" y="4393781"/>
            <a:ext cx="205216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dirty="0" smtClean="0">
                <a:ln w="10160">
                  <a:noFill/>
                  <a:prstDash val="solid"/>
                </a:ln>
                <a:solidFill>
                  <a:srgbClr val="FFFFFF"/>
                </a:solidFill>
              </a:rPr>
              <a:t>Мы яркие, искристые,</a:t>
            </a:r>
          </a:p>
          <a:p>
            <a:r>
              <a:rPr lang="ru-RU" dirty="0" smtClean="0">
                <a:ln w="10160">
                  <a:noFill/>
                  <a:prstDash val="solid"/>
                </a:ln>
                <a:solidFill>
                  <a:srgbClr val="FFFFFF"/>
                </a:solidFill>
              </a:rPr>
              <a:t>И всё мы знать хотим!</a:t>
            </a:r>
            <a:endParaRPr lang="ru-RU" dirty="0">
              <a:ln w="10160">
                <a:noFill/>
                <a:prstDash val="solid"/>
              </a:ln>
              <a:solidFill>
                <a:srgbClr val="FFFFFF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77"/>
          <a:stretch/>
        </p:blipFill>
        <p:spPr>
          <a:xfrm>
            <a:off x="7138840" y="1059582"/>
            <a:ext cx="1645764" cy="1545313"/>
          </a:xfrm>
          <a:prstGeom prst="ellipse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84"/>
          <a:stretch/>
        </p:blipFill>
        <p:spPr>
          <a:xfrm>
            <a:off x="5970875" y="2588397"/>
            <a:ext cx="1625461" cy="1480602"/>
          </a:xfrm>
          <a:prstGeom prst="ellipse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16"/>
          <a:stretch/>
        </p:blipFill>
        <p:spPr>
          <a:xfrm>
            <a:off x="4375681" y="1502694"/>
            <a:ext cx="1521721" cy="1501104"/>
          </a:xfrm>
          <a:prstGeom prst="ellipse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414302" y="4346704"/>
            <a:ext cx="238558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dirty="0" smtClean="0">
                <a:ln w="10160">
                  <a:noFill/>
                  <a:prstDash val="solid"/>
                </a:ln>
                <a:solidFill>
                  <a:srgbClr val="FFFFFF"/>
                </a:solidFill>
              </a:rPr>
              <a:t>Мы – звёздочки лучистые,</a:t>
            </a:r>
            <a:br>
              <a:rPr lang="ru-RU" dirty="0" smtClean="0">
                <a:ln w="10160">
                  <a:noFill/>
                  <a:prstDash val="solid"/>
                </a:ln>
                <a:solidFill>
                  <a:srgbClr val="FFFFFF"/>
                </a:solidFill>
              </a:rPr>
            </a:br>
            <a:r>
              <a:rPr lang="ru-RU" dirty="0" smtClean="0">
                <a:ln w="10160">
                  <a:noFill/>
                  <a:prstDash val="solid"/>
                </a:ln>
                <a:solidFill>
                  <a:srgbClr val="FFFFFF"/>
                </a:solidFill>
              </a:rPr>
              <a:t>Сияем и блестим.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729216" y="4004906"/>
            <a:ext cx="1826173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dirty="0">
                <a:ln w="10160">
                  <a:noFill/>
                  <a:prstDash val="solid"/>
                </a:ln>
                <a:solidFill>
                  <a:srgbClr val="FFFFFF"/>
                </a:solidFill>
              </a:rPr>
              <a:t>Сенокосов Павел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134792" y="2877676"/>
            <a:ext cx="1903341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dirty="0" err="1" smtClean="0">
                <a:ln w="10160">
                  <a:noFill/>
                  <a:prstDash val="solid"/>
                </a:ln>
                <a:solidFill>
                  <a:srgbClr val="FFFFFF"/>
                </a:solidFill>
              </a:rPr>
              <a:t>Гужавина</a:t>
            </a:r>
            <a:r>
              <a:rPr lang="ru-RU" dirty="0" smtClean="0">
                <a:ln w="10160">
                  <a:noFill/>
                  <a:prstDash val="solid"/>
                </a:ln>
                <a:solidFill>
                  <a:srgbClr val="FFFFFF"/>
                </a:solidFill>
              </a:rPr>
              <a:t> Екатерина</a:t>
            </a:r>
            <a:endParaRPr lang="ru-RU" dirty="0">
              <a:ln w="10160">
                <a:noFill/>
                <a:prstDash val="solid"/>
              </a:ln>
              <a:solidFill>
                <a:srgbClr val="FFFFFF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44421" y="2527096"/>
            <a:ext cx="1826173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dirty="0" err="1" smtClean="0">
                <a:ln w="10160">
                  <a:noFill/>
                  <a:prstDash val="solid"/>
                </a:ln>
                <a:solidFill>
                  <a:srgbClr val="FFFFFF"/>
                </a:solidFill>
              </a:rPr>
              <a:t>Флягина</a:t>
            </a:r>
            <a:r>
              <a:rPr lang="ru-RU" dirty="0" smtClean="0">
                <a:ln w="10160">
                  <a:noFill/>
                  <a:prstDash val="solid"/>
                </a:ln>
                <a:solidFill>
                  <a:srgbClr val="FFFFFF"/>
                </a:solidFill>
              </a:rPr>
              <a:t> Юлиана</a:t>
            </a:r>
            <a:endParaRPr lang="ru-RU" dirty="0">
              <a:ln w="10160">
                <a:noFill/>
                <a:prstDash val="solid"/>
              </a:ln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47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1" name="Google Shape;3841;p14"/>
          <p:cNvSpPr txBox="1">
            <a:spLocks noGrp="1"/>
          </p:cNvSpPr>
          <p:nvPr>
            <p:ph type="title"/>
          </p:nvPr>
        </p:nvSpPr>
        <p:spPr>
          <a:xfrm>
            <a:off x="580150" y="195486"/>
            <a:ext cx="6761100" cy="65325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/>
              <a:t>Выполнение проекта. Создание музея</a:t>
            </a:r>
            <a:endParaRPr sz="2800" dirty="0"/>
          </a:p>
        </p:txBody>
      </p:sp>
      <p:sp>
        <p:nvSpPr>
          <p:cNvPr id="3845" name="Google Shape;3845;p14"/>
          <p:cNvSpPr txBox="1">
            <a:spLocks noGrp="1"/>
          </p:cNvSpPr>
          <p:nvPr>
            <p:ph type="sldNum" idx="12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92112" y="3795886"/>
            <a:ext cx="4501772" cy="129978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spcBef>
                <a:spcPts val="300"/>
              </a:spcBef>
            </a:pPr>
            <a:r>
              <a:rPr lang="ru-RU" sz="1600" dirty="0" smtClean="0">
                <a:latin typeface="+mn-lt"/>
              </a:rPr>
              <a:t>Приносим в группу старые игрушки</a:t>
            </a:r>
          </a:p>
          <a:p>
            <a:pPr marL="0" indent="0">
              <a:spcBef>
                <a:spcPts val="300"/>
              </a:spcBef>
            </a:pPr>
            <a:r>
              <a:rPr lang="ru-RU" sz="1600" dirty="0" smtClean="0">
                <a:latin typeface="+mn-lt"/>
              </a:rPr>
              <a:t>Рассматриваем их</a:t>
            </a:r>
          </a:p>
          <a:p>
            <a:pPr marL="0" indent="0">
              <a:spcBef>
                <a:spcPts val="300"/>
              </a:spcBef>
            </a:pPr>
            <a:r>
              <a:rPr lang="ru-RU" sz="1600" dirty="0" smtClean="0">
                <a:latin typeface="+mn-lt"/>
              </a:rPr>
              <a:t>Слушаем истории ёлочных игрушек</a:t>
            </a:r>
          </a:p>
          <a:p>
            <a:pPr marL="0" indent="0">
              <a:spcBef>
                <a:spcPts val="300"/>
              </a:spcBef>
            </a:pPr>
            <a:r>
              <a:rPr lang="ru-RU" sz="1600" dirty="0" smtClean="0">
                <a:latin typeface="+mn-lt"/>
              </a:rPr>
              <a:t>Находим старый чемодан и старую ёлку</a:t>
            </a:r>
          </a:p>
          <a:p>
            <a:pPr marL="0" indent="0">
              <a:spcBef>
                <a:spcPts val="300"/>
              </a:spcBef>
            </a:pPr>
            <a:endParaRPr lang="ru-RU" sz="1600" dirty="0"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987574"/>
            <a:ext cx="1578630" cy="21048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034" y="987574"/>
            <a:ext cx="1566678" cy="208890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219338"/>
            <a:ext cx="1780259" cy="237367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933" y="2593016"/>
            <a:ext cx="1740766" cy="232102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147263" y="1596737"/>
            <a:ext cx="2089033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/>
              <a:t>Бабушка Кати </a:t>
            </a:r>
            <a:r>
              <a:rPr lang="ru-RU" sz="1200" dirty="0" err="1"/>
              <a:t>Гужавиной</a:t>
            </a:r>
            <a:r>
              <a:rPr lang="ru-RU" sz="1200" dirty="0"/>
              <a:t>, </a:t>
            </a:r>
          </a:p>
          <a:p>
            <a:r>
              <a:rPr lang="ru-RU" sz="1200" dirty="0"/>
              <a:t>Галина Александровна,</a:t>
            </a:r>
          </a:p>
          <a:p>
            <a:r>
              <a:rPr lang="ru-RU" sz="1200" dirty="0"/>
              <a:t>рассказывает историю </a:t>
            </a:r>
            <a:br>
              <a:rPr lang="ru-RU" sz="1200" dirty="0"/>
            </a:br>
            <a:r>
              <a:rPr lang="ru-RU" sz="1200" dirty="0"/>
              <a:t>своих игрушек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71800" y="3024122"/>
            <a:ext cx="1991251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1200" dirty="0" smtClean="0"/>
              <a:t>Старую ёлку принесла</a:t>
            </a:r>
            <a:br>
              <a:rPr lang="ru-RU" sz="1200" dirty="0" smtClean="0"/>
            </a:br>
            <a:r>
              <a:rPr lang="ru-RU" sz="1200" dirty="0" smtClean="0"/>
              <a:t>мама </a:t>
            </a:r>
            <a:r>
              <a:rPr lang="ru-RU" sz="1200" dirty="0" err="1" smtClean="0"/>
              <a:t>Боталова</a:t>
            </a:r>
            <a:r>
              <a:rPr lang="ru-RU" sz="1200" dirty="0" smtClean="0"/>
              <a:t> Кирилла,</a:t>
            </a:r>
          </a:p>
          <a:p>
            <a:pPr algn="ctr"/>
            <a:r>
              <a:rPr lang="ru-RU" sz="1200" dirty="0" smtClean="0"/>
              <a:t>Ольга Борисовна</a:t>
            </a:r>
            <a:endParaRPr lang="ru-RU" sz="1200" dirty="0"/>
          </a:p>
        </p:txBody>
      </p:sp>
      <p:sp>
        <p:nvSpPr>
          <p:cNvPr id="17" name="TextBox 16"/>
          <p:cNvSpPr txBox="1"/>
          <p:nvPr/>
        </p:nvSpPr>
        <p:spPr>
          <a:xfrm>
            <a:off x="838549" y="3024121"/>
            <a:ext cx="1436612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1200" dirty="0" smtClean="0"/>
              <a:t>Старые ёлочные</a:t>
            </a:r>
            <a:br>
              <a:rPr lang="ru-RU" sz="1200" dirty="0" smtClean="0"/>
            </a:br>
            <a:r>
              <a:rPr lang="ru-RU" sz="1200" dirty="0" smtClean="0"/>
              <a:t>игрушки нашлись</a:t>
            </a:r>
            <a:br>
              <a:rPr lang="ru-RU" sz="1200" dirty="0" smtClean="0"/>
            </a:br>
            <a:r>
              <a:rPr lang="ru-RU" sz="1200" dirty="0" smtClean="0"/>
              <a:t>во многих семьях</a:t>
            </a:r>
            <a:endParaRPr lang="ru-RU" sz="1200" dirty="0"/>
          </a:p>
        </p:txBody>
      </p:sp>
      <p:sp>
        <p:nvSpPr>
          <p:cNvPr id="18" name="TextBox 17"/>
          <p:cNvSpPr txBox="1"/>
          <p:nvPr/>
        </p:nvSpPr>
        <p:spPr>
          <a:xfrm>
            <a:off x="7020272" y="4229675"/>
            <a:ext cx="1997663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 smtClean="0"/>
              <a:t>Семья Семёна Морозова</a:t>
            </a:r>
            <a:br>
              <a:rPr lang="ru-RU" sz="1200" dirty="0" smtClean="0"/>
            </a:br>
            <a:r>
              <a:rPr lang="ru-RU" sz="1200" dirty="0" smtClean="0"/>
              <a:t>нашла у дедушки</a:t>
            </a:r>
            <a:br>
              <a:rPr lang="ru-RU" sz="1200" dirty="0" smtClean="0"/>
            </a:br>
            <a:r>
              <a:rPr lang="ru-RU" sz="1200" dirty="0" smtClean="0"/>
              <a:t>старый чемодан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186164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1" name="Google Shape;3841;p14"/>
          <p:cNvSpPr txBox="1">
            <a:spLocks noGrp="1"/>
          </p:cNvSpPr>
          <p:nvPr>
            <p:ph type="title"/>
          </p:nvPr>
        </p:nvSpPr>
        <p:spPr>
          <a:xfrm>
            <a:off x="580150" y="111956"/>
            <a:ext cx="6761100" cy="65325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/>
              <a:t>Выполнение проекта. Создание музея</a:t>
            </a:r>
            <a:endParaRPr sz="2800" dirty="0"/>
          </a:p>
        </p:txBody>
      </p:sp>
      <p:sp>
        <p:nvSpPr>
          <p:cNvPr id="3845" name="Google Shape;3845;p14"/>
          <p:cNvSpPr txBox="1">
            <a:spLocks noGrp="1"/>
          </p:cNvSpPr>
          <p:nvPr>
            <p:ph type="sldNum" idx="12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23170" y="3974063"/>
            <a:ext cx="4608870" cy="111882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spcBef>
                <a:spcPts val="300"/>
              </a:spcBef>
            </a:pPr>
            <a:r>
              <a:rPr lang="ru-RU" sz="1600" dirty="0" smtClean="0">
                <a:latin typeface="+mn-lt"/>
              </a:rPr>
              <a:t>Знакомимся с ёлочными бусами</a:t>
            </a:r>
          </a:p>
          <a:p>
            <a:pPr marL="0" indent="0">
              <a:spcBef>
                <a:spcPts val="300"/>
              </a:spcBef>
            </a:pPr>
            <a:r>
              <a:rPr lang="ru-RU" sz="1600" dirty="0" smtClean="0">
                <a:latin typeface="+mn-lt"/>
              </a:rPr>
              <a:t>Делаем бусы сами</a:t>
            </a:r>
          </a:p>
          <a:p>
            <a:pPr marL="0" indent="0">
              <a:spcBef>
                <a:spcPts val="300"/>
              </a:spcBef>
            </a:pPr>
            <a:r>
              <a:rPr lang="ru-RU" sz="1600" dirty="0" smtClean="0">
                <a:latin typeface="+mn-lt"/>
              </a:rPr>
              <a:t>Проводим мастер-класс «Новогодние шары»</a:t>
            </a:r>
          </a:p>
          <a:p>
            <a:pPr marL="0" indent="0">
              <a:spcBef>
                <a:spcPts val="300"/>
              </a:spcBef>
            </a:pPr>
            <a:endParaRPr lang="ru-RU" sz="1600" dirty="0"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76"/>
          <a:stretch/>
        </p:blipFill>
        <p:spPr>
          <a:xfrm flipH="1">
            <a:off x="3960700" y="848739"/>
            <a:ext cx="2380861" cy="14539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42004" y="837746"/>
            <a:ext cx="1339235" cy="17856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9994" y="2171914"/>
            <a:ext cx="1942549" cy="14569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56656" y="1061184"/>
            <a:ext cx="2055140" cy="154135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15299" y="3288481"/>
            <a:ext cx="1339235" cy="178564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93796" y="3288481"/>
            <a:ext cx="2380861" cy="178564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11744" y="1329724"/>
            <a:ext cx="1750799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1200" dirty="0" smtClean="0"/>
              <a:t>Оказывается, раньше</a:t>
            </a:r>
            <a:br>
              <a:rPr lang="ru-RU" sz="1200" dirty="0" smtClean="0"/>
            </a:br>
            <a:r>
              <a:rPr lang="ru-RU" sz="1200" dirty="0" smtClean="0"/>
              <a:t>ёлку украшали</a:t>
            </a:r>
            <a:br>
              <a:rPr lang="ru-RU" sz="1200" dirty="0" smtClean="0"/>
            </a:br>
            <a:r>
              <a:rPr lang="ru-RU" sz="1200" dirty="0" smtClean="0"/>
              <a:t>стеклянными бусами</a:t>
            </a:r>
            <a:endParaRPr lang="ru-RU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3618910" y="2341938"/>
            <a:ext cx="160653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1200" dirty="0" smtClean="0"/>
              <a:t>Елена Петровна</a:t>
            </a:r>
            <a:br>
              <a:rPr lang="ru-RU" sz="1200" dirty="0" smtClean="0"/>
            </a:br>
            <a:r>
              <a:rPr lang="ru-RU" sz="1200" dirty="0" smtClean="0"/>
              <a:t>научила нас делать</a:t>
            </a:r>
            <a:br>
              <a:rPr lang="ru-RU" sz="1200" dirty="0" smtClean="0"/>
            </a:br>
            <a:r>
              <a:rPr lang="ru-RU" sz="1200" dirty="0" smtClean="0"/>
              <a:t>бусы на ёлку</a:t>
            </a:r>
            <a:endParaRPr lang="ru-RU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5482987" y="2623392"/>
            <a:ext cx="3257623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 smtClean="0"/>
              <a:t>Руководитель Изостудии</a:t>
            </a:r>
            <a:br>
              <a:rPr lang="ru-RU" sz="1200" dirty="0" smtClean="0"/>
            </a:br>
            <a:r>
              <a:rPr lang="ru-RU" sz="1200" dirty="0" smtClean="0"/>
              <a:t>Горюнова Виктория Алексеевна,</a:t>
            </a:r>
            <a:br>
              <a:rPr lang="ru-RU" sz="1200" dirty="0" smtClean="0"/>
            </a:br>
            <a:r>
              <a:rPr lang="ru-RU" sz="1200" dirty="0" smtClean="0"/>
              <a:t>провела мастер-класс «Новогодние шары»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44095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1" name="Google Shape;3841;p14"/>
          <p:cNvSpPr txBox="1">
            <a:spLocks noGrp="1"/>
          </p:cNvSpPr>
          <p:nvPr>
            <p:ph type="title"/>
          </p:nvPr>
        </p:nvSpPr>
        <p:spPr>
          <a:xfrm>
            <a:off x="580150" y="111956"/>
            <a:ext cx="6761100" cy="65325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/>
              <a:t>Выполнение проекта. Создание музея</a:t>
            </a:r>
            <a:endParaRPr sz="2800" dirty="0"/>
          </a:p>
        </p:txBody>
      </p:sp>
      <p:sp>
        <p:nvSpPr>
          <p:cNvPr id="3845" name="Google Shape;3845;p14"/>
          <p:cNvSpPr txBox="1">
            <a:spLocks noGrp="1"/>
          </p:cNvSpPr>
          <p:nvPr>
            <p:ph type="sldNum" idx="12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92112" y="4564998"/>
            <a:ext cx="3819848" cy="530675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/>
            <a:r>
              <a:rPr lang="ru-RU" sz="1600" dirty="0" smtClean="0">
                <a:latin typeface="+mn-lt"/>
              </a:rPr>
              <a:t>Проводим мастер-класс «Фонарики»</a:t>
            </a:r>
          </a:p>
          <a:p>
            <a:pPr marL="0" indent="0"/>
            <a:endParaRPr lang="ru-RU" sz="1600" dirty="0">
              <a:latin typeface="+mn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45970" y="3022969"/>
            <a:ext cx="1665841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1200" dirty="0" smtClean="0"/>
              <a:t>Мама Козловой Ани,</a:t>
            </a:r>
            <a:br>
              <a:rPr lang="ru-RU" sz="1200" dirty="0" smtClean="0"/>
            </a:br>
            <a:r>
              <a:rPr lang="ru-RU" sz="1200" dirty="0" smtClean="0"/>
              <a:t>Евгения Ивановна,</a:t>
            </a:r>
            <a:br>
              <a:rPr lang="ru-RU" sz="1200" dirty="0" smtClean="0"/>
            </a:br>
            <a:r>
              <a:rPr lang="ru-RU" sz="1200" dirty="0" smtClean="0"/>
              <a:t>научила нас делать </a:t>
            </a:r>
            <a:br>
              <a:rPr lang="ru-RU" sz="1200" dirty="0" smtClean="0"/>
            </a:br>
            <a:r>
              <a:rPr lang="ru-RU" sz="1200" dirty="0" smtClean="0"/>
              <a:t>фонарики на ёлку</a:t>
            </a:r>
            <a:endParaRPr lang="ru-RU" sz="1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659" y="3003798"/>
            <a:ext cx="1445441" cy="19272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743" y="950101"/>
            <a:ext cx="2395014" cy="179626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512" y="977165"/>
            <a:ext cx="2445130" cy="183384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310" y="3003798"/>
            <a:ext cx="1440924" cy="192123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24"/>
          <a:stretch/>
        </p:blipFill>
        <p:spPr>
          <a:xfrm>
            <a:off x="365881" y="862951"/>
            <a:ext cx="1739717" cy="185281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40"/>
          <a:stretch/>
        </p:blipFill>
        <p:spPr>
          <a:xfrm>
            <a:off x="1314540" y="2500791"/>
            <a:ext cx="1672081" cy="194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80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1" name="Google Shape;3841;p14"/>
          <p:cNvSpPr txBox="1">
            <a:spLocks noGrp="1"/>
          </p:cNvSpPr>
          <p:nvPr>
            <p:ph type="title"/>
          </p:nvPr>
        </p:nvSpPr>
        <p:spPr>
          <a:xfrm>
            <a:off x="580150" y="111956"/>
            <a:ext cx="6761100" cy="65325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/>
              <a:t>Выполнение проекта. Создание музея</a:t>
            </a:r>
            <a:endParaRPr sz="2800" dirty="0"/>
          </a:p>
        </p:txBody>
      </p:sp>
      <p:sp>
        <p:nvSpPr>
          <p:cNvPr id="3845" name="Google Shape;3845;p14"/>
          <p:cNvSpPr txBox="1">
            <a:spLocks noGrp="1"/>
          </p:cNvSpPr>
          <p:nvPr>
            <p:ph type="sldNum" idx="12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272241" y="4390366"/>
            <a:ext cx="5104971" cy="741097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spcBef>
                <a:spcPts val="300"/>
              </a:spcBef>
            </a:pPr>
            <a:r>
              <a:rPr lang="ru-RU" sz="1600" dirty="0" smtClean="0">
                <a:latin typeface="+mn-lt"/>
              </a:rPr>
              <a:t>Наряжаем ёлку самодельными игрушками</a:t>
            </a:r>
          </a:p>
          <a:p>
            <a:pPr marL="0" indent="0">
              <a:spcBef>
                <a:spcPts val="300"/>
              </a:spcBef>
            </a:pPr>
            <a:r>
              <a:rPr lang="ru-RU" sz="1600" dirty="0" smtClean="0">
                <a:latin typeface="+mn-lt"/>
              </a:rPr>
              <a:t>Игрушки для музея делим на тематические группы</a:t>
            </a:r>
          </a:p>
          <a:p>
            <a:pPr marL="0" indent="0">
              <a:spcBef>
                <a:spcPts val="300"/>
              </a:spcBef>
            </a:pPr>
            <a:endParaRPr lang="ru-RU" sz="1600" dirty="0" smtClean="0">
              <a:latin typeface="+mn-lt"/>
            </a:endParaRPr>
          </a:p>
          <a:p>
            <a:pPr marL="0" indent="0">
              <a:spcBef>
                <a:spcPts val="300"/>
              </a:spcBef>
            </a:pPr>
            <a:endParaRPr lang="ru-RU" sz="1600" dirty="0">
              <a:latin typeface="+mn-lt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986" y="937485"/>
            <a:ext cx="1683232" cy="22443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2"/>
          <a:stretch/>
        </p:blipFill>
        <p:spPr>
          <a:xfrm>
            <a:off x="366999" y="743198"/>
            <a:ext cx="1725322" cy="17977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72" y="2356086"/>
            <a:ext cx="1416621" cy="1888828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719355" y="3191896"/>
            <a:ext cx="1731563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1200" dirty="0" smtClean="0"/>
              <a:t>Нарядили ёлку</a:t>
            </a:r>
            <a:br>
              <a:rPr lang="ru-RU" sz="1200" dirty="0" smtClean="0"/>
            </a:br>
            <a:r>
              <a:rPr lang="ru-RU" sz="1200" dirty="0" smtClean="0"/>
              <a:t>фонариками, бусами.</a:t>
            </a:r>
          </a:p>
          <a:p>
            <a:pPr algn="ctr"/>
            <a:r>
              <a:rPr lang="ru-RU" sz="1200" dirty="0" smtClean="0"/>
              <a:t>Красиво получилось!</a:t>
            </a:r>
            <a:endParaRPr lang="ru-RU" sz="12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0" t="31568" r="17509"/>
          <a:stretch/>
        </p:blipFill>
        <p:spPr>
          <a:xfrm>
            <a:off x="7355296" y="483518"/>
            <a:ext cx="1503845" cy="190576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7" t="30188" r="16094"/>
          <a:stretch/>
        </p:blipFill>
        <p:spPr>
          <a:xfrm>
            <a:off x="4568956" y="1484112"/>
            <a:ext cx="1309243" cy="197840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0" t="25378" b="10223"/>
          <a:stretch/>
        </p:blipFill>
        <p:spPr>
          <a:xfrm>
            <a:off x="7254988" y="2905738"/>
            <a:ext cx="1704460" cy="16814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7" t="9095" b="10003"/>
          <a:stretch/>
        </p:blipFill>
        <p:spPr>
          <a:xfrm>
            <a:off x="5692436" y="3867893"/>
            <a:ext cx="1722600" cy="1150573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6624540" y="2540930"/>
            <a:ext cx="183095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1200" dirty="0" smtClean="0"/>
              <a:t>…фигурки человечков </a:t>
            </a:r>
            <a:br>
              <a:rPr lang="ru-RU" sz="1200" dirty="0" smtClean="0"/>
            </a:br>
            <a:r>
              <a:rPr lang="ru-RU" sz="1200" dirty="0" smtClean="0"/>
              <a:t>и сказочных героев…</a:t>
            </a:r>
            <a:endParaRPr lang="ru-RU" sz="1200" dirty="0"/>
          </a:p>
        </p:txBody>
      </p:sp>
      <p:sp>
        <p:nvSpPr>
          <p:cNvPr id="25" name="TextBox 24"/>
          <p:cNvSpPr txBox="1"/>
          <p:nvPr/>
        </p:nvSpPr>
        <p:spPr>
          <a:xfrm>
            <a:off x="5256644" y="3607967"/>
            <a:ext cx="2098652" cy="2769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1200" dirty="0" smtClean="0"/>
              <a:t>…и одна огромная шишка.</a:t>
            </a:r>
            <a:endParaRPr lang="ru-RU" sz="1200" dirty="0"/>
          </a:p>
        </p:txBody>
      </p:sp>
      <p:sp>
        <p:nvSpPr>
          <p:cNvPr id="18" name="TextBox 17"/>
          <p:cNvSpPr txBox="1"/>
          <p:nvPr/>
        </p:nvSpPr>
        <p:spPr>
          <a:xfrm>
            <a:off x="5017203" y="704848"/>
            <a:ext cx="255711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1200" dirty="0" smtClean="0"/>
              <a:t>В нашем музее оказались</a:t>
            </a:r>
            <a:br>
              <a:rPr lang="ru-RU" sz="1200" dirty="0" smtClean="0"/>
            </a:br>
            <a:r>
              <a:rPr lang="ru-RU" sz="1200" dirty="0" smtClean="0"/>
              <a:t>овощи, фрукты и другие плоды…</a:t>
            </a:r>
            <a:endParaRPr lang="ru-RU" sz="1200" dirty="0"/>
          </a:p>
        </p:txBody>
      </p:sp>
      <p:sp>
        <p:nvSpPr>
          <p:cNvPr id="20" name="TextBox 19"/>
          <p:cNvSpPr txBox="1"/>
          <p:nvPr/>
        </p:nvSpPr>
        <p:spPr>
          <a:xfrm>
            <a:off x="5855267" y="1709755"/>
            <a:ext cx="1064714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1200" dirty="0" smtClean="0"/>
              <a:t>…сосульки, </a:t>
            </a:r>
            <a:br>
              <a:rPr lang="ru-RU" sz="1200" dirty="0" smtClean="0"/>
            </a:br>
            <a:r>
              <a:rPr lang="ru-RU" sz="1200" dirty="0" smtClean="0"/>
              <a:t>фонарики, </a:t>
            </a:r>
            <a:br>
              <a:rPr lang="ru-RU" sz="1200" dirty="0" smtClean="0"/>
            </a:br>
            <a:r>
              <a:rPr lang="ru-RU" sz="1200" dirty="0" smtClean="0"/>
              <a:t>звездочки…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26600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1" name="Google Shape;3841;p14"/>
          <p:cNvSpPr txBox="1">
            <a:spLocks noGrp="1"/>
          </p:cNvSpPr>
          <p:nvPr>
            <p:ph type="title"/>
          </p:nvPr>
        </p:nvSpPr>
        <p:spPr>
          <a:xfrm>
            <a:off x="580150" y="111956"/>
            <a:ext cx="6761100" cy="65325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/>
              <a:t>Выполнение проекта. Создание музея</a:t>
            </a:r>
            <a:endParaRPr sz="2800" dirty="0"/>
          </a:p>
        </p:txBody>
      </p:sp>
      <p:sp>
        <p:nvSpPr>
          <p:cNvPr id="3845" name="Google Shape;3845;p14"/>
          <p:cNvSpPr txBox="1">
            <a:spLocks noGrp="1"/>
          </p:cNvSpPr>
          <p:nvPr>
            <p:ph type="sldNum" idx="12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539552" y="4268450"/>
            <a:ext cx="4176464" cy="750016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spcBef>
                <a:spcPts val="300"/>
              </a:spcBef>
            </a:pPr>
            <a:r>
              <a:rPr lang="ru-RU" sz="1600" dirty="0" smtClean="0">
                <a:latin typeface="+mn-lt"/>
              </a:rPr>
              <a:t>Приводим в порядок, </a:t>
            </a:r>
            <a:r>
              <a:rPr lang="ru-RU" sz="1600" dirty="0">
                <a:latin typeface="+mn-lt"/>
              </a:rPr>
              <a:t>украшаем</a:t>
            </a:r>
            <a:r>
              <a:rPr lang="ru-RU" sz="1600" dirty="0" smtClean="0">
                <a:latin typeface="+mn-lt"/>
              </a:rPr>
              <a:t> чемодан</a:t>
            </a:r>
          </a:p>
          <a:p>
            <a:pPr marL="0" indent="0">
              <a:spcBef>
                <a:spcPts val="300"/>
              </a:spcBef>
            </a:pPr>
            <a:r>
              <a:rPr lang="ru-RU" sz="1600" dirty="0" smtClean="0">
                <a:latin typeface="+mn-lt"/>
              </a:rPr>
              <a:t>Собираем музей в чемодане</a:t>
            </a:r>
          </a:p>
          <a:p>
            <a:pPr marL="0" indent="0">
              <a:spcBef>
                <a:spcPts val="300"/>
              </a:spcBef>
            </a:pPr>
            <a:endParaRPr lang="ru-RU" sz="1600" dirty="0"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17767"/>
            <a:ext cx="1656184" cy="12421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06" y="2218454"/>
            <a:ext cx="1716850" cy="12876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646" y="1062435"/>
            <a:ext cx="2176124" cy="163209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1465220"/>
            <a:ext cx="1978752" cy="148406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966" y="2862273"/>
            <a:ext cx="1683358" cy="126251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715" y="2504397"/>
            <a:ext cx="1909304" cy="143197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555" y="931938"/>
            <a:ext cx="1915464" cy="143659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3342931"/>
            <a:ext cx="2246752" cy="168506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303049" y="3456886"/>
            <a:ext cx="1664392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Сверху мы украсили чемодан рисунками</a:t>
            </a:r>
            <a:br>
              <a:rPr lang="ru-RU" sz="1200" dirty="0" smtClean="0"/>
            </a:br>
            <a:r>
              <a:rPr lang="ru-RU" sz="1200" dirty="0" smtClean="0"/>
              <a:t>ёлочных игрушек.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844986" y="722788"/>
            <a:ext cx="2020105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200"/>
            </a:lvl1pPr>
          </a:lstStyle>
          <a:p>
            <a:r>
              <a:rPr lang="ru-RU" dirty="0"/>
              <a:t>Всю коллекцию</a:t>
            </a:r>
            <a:br>
              <a:rPr lang="ru-RU" dirty="0"/>
            </a:br>
            <a:r>
              <a:rPr lang="ru-RU" dirty="0"/>
              <a:t>по тематическим группам</a:t>
            </a:r>
            <a:br>
              <a:rPr lang="ru-RU" dirty="0"/>
            </a:br>
            <a:r>
              <a:rPr lang="ru-RU" dirty="0"/>
              <a:t>сложили в чемодан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5652120" y="4634790"/>
            <a:ext cx="998992" cy="2769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1200" dirty="0" smtClean="0"/>
              <a:t>Всё готово!</a:t>
            </a:r>
            <a:endParaRPr lang="ru-RU" sz="1200" dirty="0"/>
          </a:p>
        </p:txBody>
      </p:sp>
      <p:sp>
        <p:nvSpPr>
          <p:cNvPr id="28" name="TextBox 27"/>
          <p:cNvSpPr txBox="1"/>
          <p:nvPr/>
        </p:nvSpPr>
        <p:spPr>
          <a:xfrm>
            <a:off x="4950908" y="3893959"/>
            <a:ext cx="1290738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defRPr sz="1200"/>
            </a:lvl1pPr>
          </a:lstStyle>
          <a:p>
            <a:r>
              <a:rPr lang="ru-RU" dirty="0"/>
              <a:t>Всем хотелось </a:t>
            </a:r>
            <a:br>
              <a:rPr lang="ru-RU" dirty="0"/>
            </a:br>
            <a:r>
              <a:rPr lang="ru-RU" dirty="0"/>
              <a:t>участвовать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635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wbray template">
  <a:themeElements>
    <a:clrScheme name="Custom 347">
      <a:dk1>
        <a:srgbClr val="003B55"/>
      </a:dk1>
      <a:lt1>
        <a:srgbClr val="FFFFFF"/>
      </a:lt1>
      <a:dk2>
        <a:srgbClr val="0B87A1"/>
      </a:dk2>
      <a:lt2>
        <a:srgbClr val="EEF1EE"/>
      </a:lt2>
      <a:accent1>
        <a:srgbClr val="D3EBD5"/>
      </a:accent1>
      <a:accent2>
        <a:srgbClr val="80BFB7"/>
      </a:accent2>
      <a:accent3>
        <a:srgbClr val="0B87A1"/>
      </a:accent3>
      <a:accent4>
        <a:srgbClr val="01597F"/>
      </a:accent4>
      <a:accent5>
        <a:srgbClr val="003B55"/>
      </a:accent5>
      <a:accent6>
        <a:srgbClr val="001120"/>
      </a:accent6>
      <a:hlink>
        <a:srgbClr val="01597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Mowbray · SlidesCarnival</Template>
  <TotalTime>970</TotalTime>
  <Words>637</Words>
  <Application>Microsoft Office PowerPoint</Application>
  <PresentationFormat>Экран (16:9)</PresentationFormat>
  <Paragraphs>106</Paragraphs>
  <Slides>15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Titillium Web Light</vt:lpstr>
      <vt:lpstr>Dosis ExtraLight</vt:lpstr>
      <vt:lpstr>Arial</vt:lpstr>
      <vt:lpstr>Mowbray template</vt:lpstr>
      <vt:lpstr>Проект  Создание музея в чемодане «Истории елочных игрушек»</vt:lpstr>
      <vt:lpstr>Презентация PowerPoint</vt:lpstr>
      <vt:lpstr>Целеполагание. Постановка проблемы</vt:lpstr>
      <vt:lpstr>Планирование. Разработка проекта</vt:lpstr>
      <vt:lpstr>Выполнение проекта. Создание музея</vt:lpstr>
      <vt:lpstr>Выполнение проекта. Создание музея</vt:lpstr>
      <vt:lpstr>Выполнение проекта. Создание музея</vt:lpstr>
      <vt:lpstr>Выполнение проекта. Создание музея</vt:lpstr>
      <vt:lpstr>Выполнение проекта. Создание музея</vt:lpstr>
      <vt:lpstr>Выполнение проекта. Работа в музее</vt:lpstr>
      <vt:lpstr>Выполнение проекта. Работа в музее</vt:lpstr>
      <vt:lpstr>Выполнение проекта. Работа в музее</vt:lpstr>
      <vt:lpstr>Выполнение проекта. Работа в музее</vt:lpstr>
      <vt:lpstr>Презентация PowerPoint</vt:lpstr>
      <vt:lpstr>Спасибо за внимание! Приходите в наш музей!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«Создание музея в чемодане «Истории елочных игрушек»»</dc:title>
  <dc:creator>Пользователь</dc:creator>
  <cp:lastModifiedBy>Пользователь</cp:lastModifiedBy>
  <cp:revision>40</cp:revision>
  <dcterms:created xsi:type="dcterms:W3CDTF">2023-11-20T09:20:50Z</dcterms:created>
  <dcterms:modified xsi:type="dcterms:W3CDTF">2023-11-28T09:37:40Z</dcterms:modified>
</cp:coreProperties>
</file>