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71" r:id="rId6"/>
    <p:sldId id="272" r:id="rId7"/>
    <p:sldId id="260" r:id="rId8"/>
    <p:sldId id="261" r:id="rId9"/>
    <p:sldId id="262" r:id="rId10"/>
    <p:sldId id="270" r:id="rId11"/>
    <p:sldId id="265" r:id="rId12"/>
    <p:sldId id="263" r:id="rId13"/>
    <p:sldId id="264" r:id="rId14"/>
    <p:sldId id="266" r:id="rId15"/>
    <p:sldId id="269" r:id="rId1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00"/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14" autoAdjust="0"/>
    <p:restoredTop sz="94660"/>
  </p:normalViewPr>
  <p:slideViewPr>
    <p:cSldViewPr snapToGrid="0">
      <p:cViewPr varScale="1">
        <p:scale>
          <a:sx n="54" d="100"/>
          <a:sy n="54" d="100"/>
        </p:scale>
        <p:origin x="677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2/5/2023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2/5/2023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2/5/2023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2/5/2023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2/5/2023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2/5/2023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2/5/2023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2/5/2023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2/5/2023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2/5/2023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2/5/2023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2/5/2023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2/5/2023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2/5/2023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2/5/2023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2/5/2023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32"/>
            <a:ext cx="2356674" cy="6853285"/>
            <a:chOff x="6627813" y="195454"/>
            <a:chExt cx="1952625" cy="5678297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5454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2/5/2023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58" r:id="rId15"/>
    <p:sldLayoutId id="2147483659" r:id="rId16"/>
  </p:sldLayoutIdLst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jpg"/><Relationship Id="rId4" Type="http://schemas.openxmlformats.org/officeDocument/2006/relationships/image" Target="../media/image16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31075" y="130629"/>
            <a:ext cx="11312434" cy="2090057"/>
          </a:xfrm>
          <a:solidFill>
            <a:schemeClr val="accent2">
              <a:lumMod val="75000"/>
            </a:schemeClr>
          </a:solidFill>
        </p:spPr>
        <p:txBody>
          <a:bodyPr>
            <a:noAutofit/>
          </a:bodyPr>
          <a:lstStyle/>
          <a:p>
            <a:pPr algn="ctr"/>
            <a:r>
              <a:rPr lang="ru-RU" sz="6000" b="1" dirty="0" smtClean="0">
                <a:solidFill>
                  <a:srgbClr val="FF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Проект </a:t>
            </a:r>
            <a:br>
              <a:rPr lang="ru-RU" sz="6000" b="1" dirty="0" smtClean="0">
                <a:solidFill>
                  <a:srgbClr val="FF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6000" b="1" dirty="0" smtClean="0">
                <a:solidFill>
                  <a:srgbClr val="FF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«Богатыри земли русской»</a:t>
            </a:r>
            <a:endParaRPr lang="ru-RU" sz="6000" b="1" dirty="0">
              <a:solidFill>
                <a:srgbClr val="FF99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426823" y="5617028"/>
            <a:ext cx="8765177" cy="1240972"/>
          </a:xfrm>
        </p:spPr>
        <p:txBody>
          <a:bodyPr>
            <a:normAutofit fontScale="92500" lnSpcReduction="20000"/>
          </a:bodyPr>
          <a:lstStyle/>
          <a:p>
            <a:pPr algn="r"/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Филиал МБДОУ- детский сад «Детство» д/с № 135</a:t>
            </a:r>
          </a:p>
          <a:p>
            <a:pPr algn="r"/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Команда «Фантазёры»</a:t>
            </a:r>
          </a:p>
          <a:p>
            <a:pPr algn="r"/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Автор: воспитатель подготовительной к школе группы Шульц Т.В. 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6008" y="2333321"/>
            <a:ext cx="5069998" cy="285583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5201" y="2333321"/>
            <a:ext cx="4219301" cy="286291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235710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63529" y="114657"/>
            <a:ext cx="5764957" cy="969559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Физкультминутка </a:t>
            </a:r>
            <a:br>
              <a:rPr lang="ru-RU" sz="3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«Мы теперь богатыри»</a:t>
            </a:r>
            <a:endParaRPr lang="ru-RU" sz="32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712" y="1302874"/>
            <a:ext cx="5337223" cy="353038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21508" y="3051313"/>
            <a:ext cx="5472775" cy="356388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Прямоугольник 4"/>
          <p:cNvSpPr/>
          <p:nvPr/>
        </p:nvSpPr>
        <p:spPr>
          <a:xfrm>
            <a:off x="6528486" y="1685495"/>
            <a:ext cx="4858821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Разучивание обряда-поклонения «Дубок»</a:t>
            </a:r>
          </a:p>
        </p:txBody>
      </p:sp>
    </p:spTree>
    <p:extLst>
      <p:ext uri="{BB962C8B-B14F-4D97-AF65-F5344CB8AC3E}">
        <p14:creationId xmlns:p14="http://schemas.microsoft.com/office/powerpoint/2010/main" val="41640192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01041" y="146791"/>
            <a:ext cx="8157806" cy="650043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Лепка «Доспехи и оружие богатырей»</a:t>
            </a:r>
            <a:endParaRPr lang="ru-RU" sz="32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983" y="1292517"/>
            <a:ext cx="5037666" cy="37782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2796" y="926757"/>
            <a:ext cx="3250754" cy="463802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547" r="2509"/>
          <a:stretch/>
        </p:blipFill>
        <p:spPr>
          <a:xfrm>
            <a:off x="5654955" y="4741816"/>
            <a:ext cx="3044908" cy="183904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2441" y="926757"/>
            <a:ext cx="2769936" cy="359019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5395957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15885" y="558796"/>
            <a:ext cx="5624753" cy="747490"/>
          </a:xfrm>
        </p:spPr>
        <p:txBody>
          <a:bodyPr/>
          <a:lstStyle/>
          <a:p>
            <a:r>
              <a:rPr lang="ru-RU" dirty="0" smtClean="0"/>
              <a:t>      </a:t>
            </a:r>
            <a:r>
              <a:rPr lang="ru-RU" sz="3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Рисование «Богатырь»</a:t>
            </a:r>
            <a:endParaRPr lang="ru-RU" sz="32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8587" y="1306286"/>
            <a:ext cx="3252260" cy="45153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364" y="1251632"/>
            <a:ext cx="3427537" cy="45700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6020" y="1454330"/>
            <a:ext cx="4688134" cy="442200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820202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81584" y="402041"/>
            <a:ext cx="7974926" cy="969559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Аппликация «Тридцать три богатыря»</a:t>
            </a:r>
            <a:endParaRPr lang="ru-RU" sz="32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316" y="1091104"/>
            <a:ext cx="5807477" cy="435560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1865" y="2025033"/>
            <a:ext cx="5677602" cy="425820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4135889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72194" y="156754"/>
            <a:ext cx="5897932" cy="1058091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Раскрашивание на тему «Богатыри»</a:t>
            </a:r>
            <a:endParaRPr lang="ru-RU" sz="32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380" y="1358538"/>
            <a:ext cx="5538650" cy="41539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2605" y="1737360"/>
            <a:ext cx="5955703" cy="425849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1201794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99405" y="91440"/>
            <a:ext cx="5332469" cy="1074062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Спортивное развлечение «Русские богатыри»</a:t>
            </a:r>
            <a:endParaRPr lang="ru-RU" sz="32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226" y="1541418"/>
            <a:ext cx="5292677" cy="371789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Прямоугольник 2"/>
          <p:cNvSpPr/>
          <p:nvPr/>
        </p:nvSpPr>
        <p:spPr>
          <a:xfrm>
            <a:off x="7014754" y="560644"/>
            <a:ext cx="4336869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Итоговое развлечение 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«Что мы знаем о богатырях»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27604" y="2521131"/>
            <a:ext cx="5919853" cy="406254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6883728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0629" y="0"/>
            <a:ext cx="12061371" cy="3487783"/>
          </a:xfrm>
        </p:spPr>
        <p:txBody>
          <a:bodyPr>
            <a:noAutofit/>
          </a:bodyPr>
          <a:lstStyle/>
          <a:p>
            <a:pPr algn="just"/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Актуальность: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настоящее время важно воспитать у детей старшего дошкольного возраста любовь к своей Родине, чтобы ребенок чувствовал причастность к своей Отчизне, личную ответственность за родную землю и ее будущее.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Ярким примером патриотизма всегда были былинные герои, которые являлись символом защиты нашего Отечества. Богатырь – это всегда воин-патриот, совершавший подвиги во имя Родины, человек безмерной силы, отваги, стойкости, наделенный необыкновенным умом и смекалкой.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30629" y="2638697"/>
            <a:ext cx="11952515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Цель: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познакомить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детей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 былинными героями -  богатырями;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выяснить с детьми, кто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такие богатыри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какими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качествами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обладали.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07046" y="3487783"/>
            <a:ext cx="5083811" cy="317738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6835920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3213" y="114659"/>
            <a:ext cx="2583678" cy="486233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Задачи: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595052" y="600893"/>
            <a:ext cx="10596948" cy="3540034"/>
          </a:xfrm>
        </p:spPr>
        <p:txBody>
          <a:bodyPr>
            <a:normAutofit/>
          </a:bodyPr>
          <a:lstStyle/>
          <a:p>
            <a:pPr algn="just"/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Воспитывать патриотизм, чувство любви и гордости к Родине и ее защитникам.</a:t>
            </a:r>
          </a:p>
          <a:p>
            <a:pPr algn="just"/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Ориентировать родителей на 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патриотическое 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воспитание детей в семье.</a:t>
            </a:r>
          </a:p>
          <a:p>
            <a:pPr algn="just"/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Развивать способности в восприятии и анализе 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художественных 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произведений, учить выражать свои чувства, обогащать словарный запас, активизировать связную 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речь.</a:t>
            </a:r>
            <a:endParaRPr lang="ru-RU" sz="24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85457" y="3270271"/>
            <a:ext cx="4575663" cy="346934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5594378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4674" y="140785"/>
            <a:ext cx="6093875" cy="616862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Взаимодействие с родителями: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596434" y="757648"/>
            <a:ext cx="10595566" cy="2677884"/>
          </a:xfrm>
        </p:spPr>
        <p:txBody>
          <a:bodyPr/>
          <a:lstStyle/>
          <a:p>
            <a:pPr algn="just"/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Чтение детям книг по данной теме.</a:t>
            </a:r>
          </a:p>
          <a:p>
            <a:pPr algn="just"/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Поиск информации вместе с детьми, в том числе в интернете.</a:t>
            </a:r>
          </a:p>
          <a:p>
            <a:pPr algn="just"/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Подбор пословиц и поговорок о Родине и ее защитниках.</a:t>
            </a:r>
          </a:p>
          <a:p>
            <a:pPr algn="just"/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Просмотр вместе с детьми мультипликационных фильмов о богатырях.</a:t>
            </a:r>
          </a:p>
          <a:p>
            <a:pPr marL="0" indent="0" algn="just">
              <a:buNone/>
            </a:pP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94217" y="3278776"/>
            <a:ext cx="5090022" cy="343380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2175" y="3278775"/>
            <a:ext cx="5150711" cy="343380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6596046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5485" y="0"/>
            <a:ext cx="2802036" cy="509451"/>
          </a:xfrm>
        </p:spPr>
        <p:txBody>
          <a:bodyPr>
            <a:normAutofit fontScale="90000"/>
          </a:bodyPr>
          <a:lstStyle/>
          <a:p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Этапы проекта: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15485" y="509451"/>
            <a:ext cx="11976515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Подготовительный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этап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проекта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Изучить 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литературу по теме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Разработать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перспективный план по проекту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Подбор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детской художественной литературы, демонстрационного материала, видео и аудио материала, игрового материала;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Разработка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памятки для родителей «Как придумать сказку о богатыре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»;</a:t>
            </a: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 этап: Основной. </a:t>
            </a:r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i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Беседы</a:t>
            </a:r>
            <a:r>
              <a:rPr lang="ru-RU" b="1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«Богатыри земли Русской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», «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История земли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Русской». </a:t>
            </a:r>
          </a:p>
          <a:p>
            <a:r>
              <a:rPr lang="ru-RU" b="1" i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Презентации: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мире русских былин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»,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«Откуда пришла былина», «Богатыри Земли Русской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».</a:t>
            </a:r>
          </a:p>
          <a:p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Просмотр </a:t>
            </a:r>
            <a:r>
              <a:rPr lang="ru-RU" b="1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мультипликационных фильмов 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 былинах 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богатырях.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Рассматривание </a:t>
            </a:r>
            <a:r>
              <a:rPr lang="ru-RU" b="1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картин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В.М. Васнецов «Богатыри», «Гусляры»,  «Витязь на распутье»,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Н.Рерих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«Илья Муромец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». </a:t>
            </a:r>
            <a:r>
              <a:rPr lang="ru-RU" b="1" i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НОД  </a:t>
            </a:r>
            <a:r>
              <a:rPr lang="ru-RU" b="1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составление рассказов по картине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В. Васнецова «Богатыри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», составление детьми творческих рассказов на тему «Если бы я был богатырем»; придумывание сказок о богатырях ( задание на дом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i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Знакомство </a:t>
            </a:r>
            <a:r>
              <a:rPr lang="ru-RU" b="1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пословицами и поговорками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 Родине и ее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защитниках.</a:t>
            </a:r>
          </a:p>
          <a:p>
            <a:r>
              <a:rPr lang="ru-RU" b="1" i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Чтение </a:t>
            </a:r>
            <a:r>
              <a:rPr lang="ru-RU" b="1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художественной литературы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 Илья из Мурома богатырём стал», «Никита Кожемяка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», «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Добрыня и Змей»,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Алёша Попович 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Тугарин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Змеевич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», «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Былины об Илье Муромце, Алеше Поповиче и Добрыне Никитиче»,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Илья Муромец и соловей разбойник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».</a:t>
            </a:r>
          </a:p>
          <a:p>
            <a:r>
              <a:rPr lang="ru-RU" b="1" i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Художественно-эстетическое </a:t>
            </a:r>
            <a:r>
              <a:rPr lang="ru-RU" b="1" i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развитие: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рисование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 «Богатырь», аппликация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«Тридцать три богатыря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»,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лепка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«Доспехи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оружие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богатырей», раскраски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«Богатыри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».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596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09005" y="0"/>
            <a:ext cx="11982995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Взаимодействие с родителями:   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чтение 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детям  книг по данной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теме; поиск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информации вместе с детьми, в том числе в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интернете; подбор 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пословиц и поговорок о Родине и ее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защитниках; подбор раскрасок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теме «Богатыри Земли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Русской», просмотр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вместе с детьми  мультипликационных фильмов о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богатырях;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помощь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создании совместной книги сказок о богатырях</a:t>
            </a:r>
          </a:p>
          <a:p>
            <a:endParaRPr lang="ru-RU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 этап: Итоговый.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ыставка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рисунков детей «Богатыри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»;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спортивное развлечение «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Русские богатыри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», проведение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праздника «Защитники Отечества – современные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богатыри», создание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книги «Мой  богатырь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 из детских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рисунков.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3508" y="2862322"/>
            <a:ext cx="5277395" cy="337429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94456" y="3383280"/>
            <a:ext cx="5993990" cy="336849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1659543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28713" y="222068"/>
            <a:ext cx="9872662" cy="1227909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Подготовительный этап </a:t>
            </a:r>
            <a:r>
              <a:rPr lang="ru-RU" sz="28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/>
            </a:r>
            <a:br>
              <a:rPr lang="ru-RU" sz="28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lang="ru-RU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Подбор </a:t>
            </a:r>
            <a:r>
              <a:rPr lang="ru-RU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книг и картин по теме </a:t>
            </a:r>
            <a:r>
              <a:rPr lang="ru-RU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Богатыри земли русской»</a:t>
            </a:r>
            <a:endParaRPr lang="ru-RU" sz="2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7573" y="1612156"/>
            <a:ext cx="9173799" cy="508721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7115704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92777" y="0"/>
            <a:ext cx="10342018" cy="1139377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Основной этап.</a:t>
            </a:r>
            <a:b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Беседы </a:t>
            </a:r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 богатырской славе, великом духе и верности русского народа своему Отечеству.</a:t>
            </a:r>
            <a:endPara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0705" y="1664865"/>
            <a:ext cx="8046163" cy="507314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2792782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6914" y="0"/>
            <a:ext cx="10054635" cy="1163501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Основной этап.</a:t>
            </a:r>
            <a:b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Составление </a:t>
            </a:r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рассказов по картине                 </a:t>
            </a:r>
            <a:b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В. Васнецова «Богатыри»</a:t>
            </a:r>
            <a:endParaRPr lang="ru-RU" sz="32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7450" y="1529857"/>
            <a:ext cx="7658807" cy="518526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4860097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Легкий дым">
  <a:themeElements>
    <a:clrScheme name="Wisp">
      <a:dk1>
        <a:sysClr val="windowText" lastClr="000000"/>
      </a:dk1>
      <a:lt1>
        <a:sysClr val="window" lastClr="FFFFFF"/>
      </a:lt1>
      <a:dk2>
        <a:srgbClr val="647252"/>
      </a:dk2>
      <a:lt2>
        <a:srgbClr val="EAE8CF"/>
      </a:lt2>
      <a:accent1>
        <a:srgbClr val="E78712"/>
      </a:accent1>
      <a:accent2>
        <a:srgbClr val="B73C26"/>
      </a:accent2>
      <a:accent3>
        <a:srgbClr val="865331"/>
      </a:accent3>
      <a:accent4>
        <a:srgbClr val="B38648"/>
      </a:accent4>
      <a:accent5>
        <a:srgbClr val="BBB473"/>
      </a:accent5>
      <a:accent6>
        <a:srgbClr val="849276"/>
      </a:accent6>
      <a:hlink>
        <a:srgbClr val="FDAB2A"/>
      </a:hlink>
      <a:folHlink>
        <a:srgbClr val="CCB182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54F6613E-5ED7-40ED-90A8-F639BE712C0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195</TotalTime>
  <Words>592</Words>
  <Application>Microsoft Office PowerPoint</Application>
  <PresentationFormat>Широкоэкранный</PresentationFormat>
  <Paragraphs>45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0" baseType="lpstr">
      <vt:lpstr>Arial</vt:lpstr>
      <vt:lpstr>Century Gothic</vt:lpstr>
      <vt:lpstr>Times New Roman</vt:lpstr>
      <vt:lpstr>Wingdings 3</vt:lpstr>
      <vt:lpstr>Легкий дым</vt:lpstr>
      <vt:lpstr>Проект  «Богатыри земли русской»</vt:lpstr>
      <vt:lpstr>Актуальность: В настоящее время важно воспитать у детей старшего дошкольного возраста любовь к своей Родине, чтобы ребенок чувствовал причастность к своей Отчизне, личную ответственность за родную землю и ее будущее. Ярким примером патриотизма всегда были былинные герои, которые являлись символом защиты нашего Отечества. Богатырь – это всегда воин-патриот, совершавший подвиги во имя Родины, человек безмерной силы, отваги, стойкости, наделенный необыкновенным умом и смекалкой. </vt:lpstr>
      <vt:lpstr>Задачи:</vt:lpstr>
      <vt:lpstr>Взаимодействие с родителями:</vt:lpstr>
      <vt:lpstr>Этапы проекта:</vt:lpstr>
      <vt:lpstr>Презентация PowerPoint</vt:lpstr>
      <vt:lpstr>Подготовительный этап  Подбор книг и картин по теме  «Богатыри земли русской»</vt:lpstr>
      <vt:lpstr>Основной этап. Беседы о богатырской славе, великом духе и верности русского народа своему Отечеству.</vt:lpstr>
      <vt:lpstr>Основной этап. Составление рассказов по картине                  В. Васнецова «Богатыри»</vt:lpstr>
      <vt:lpstr>Физкультминутка  «Мы теперь богатыри»</vt:lpstr>
      <vt:lpstr>Лепка «Доспехи и оружие богатырей»</vt:lpstr>
      <vt:lpstr>      Рисование «Богатырь»</vt:lpstr>
      <vt:lpstr>Аппликация «Тридцать три богатыря»</vt:lpstr>
      <vt:lpstr>Раскрашивание на тему «Богатыри»</vt:lpstr>
      <vt:lpstr>Спортивное развлечение «Русские богатыри»</vt:lpstr>
    </vt:vector>
  </TitlesOfParts>
  <Company>Krokoz™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Богатыри земли русской</dc:title>
  <dc:creator>Алексей</dc:creator>
  <cp:lastModifiedBy>Ирина</cp:lastModifiedBy>
  <cp:revision>23</cp:revision>
  <dcterms:created xsi:type="dcterms:W3CDTF">2023-02-02T23:16:03Z</dcterms:created>
  <dcterms:modified xsi:type="dcterms:W3CDTF">2023-02-05T07:06:08Z</dcterms:modified>
</cp:coreProperties>
</file>