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60" r:id="rId8"/>
    <p:sldId id="261" r:id="rId9"/>
    <p:sldId id="262" r:id="rId10"/>
    <p:sldId id="270" r:id="rId11"/>
    <p:sldId id="265" r:id="rId12"/>
    <p:sldId id="263" r:id="rId13"/>
    <p:sldId id="264" r:id="rId14"/>
    <p:sldId id="266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075" y="130629"/>
            <a:ext cx="11312434" cy="2090057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6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«Богатыри земли русской»</a:t>
            </a:r>
            <a:endParaRPr lang="ru-RU" sz="6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6823" y="5617028"/>
            <a:ext cx="8765177" cy="124097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МБДОУ- детский сад «Детство» д/с № 135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«Фантазёры»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 подготовительной к школе группы Шульц Т.В.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08" y="2333321"/>
            <a:ext cx="5069998" cy="285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333321"/>
            <a:ext cx="4219301" cy="286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529" y="114657"/>
            <a:ext cx="5764957" cy="9695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</a:t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теперь богатыри»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2" y="1302874"/>
            <a:ext cx="5337223" cy="353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508" y="3051313"/>
            <a:ext cx="5472775" cy="356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528486" y="1685495"/>
            <a:ext cx="4858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обряда-поклонения «Дубок»</a:t>
            </a:r>
          </a:p>
        </p:txBody>
      </p:sp>
    </p:spTree>
    <p:extLst>
      <p:ext uri="{BB962C8B-B14F-4D97-AF65-F5344CB8AC3E}">
        <p14:creationId xmlns:p14="http://schemas.microsoft.com/office/powerpoint/2010/main" val="41640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041" y="146791"/>
            <a:ext cx="8157806" cy="6500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«Доспехи и оружие богатырей»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3" y="1292517"/>
            <a:ext cx="5037666" cy="377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796" y="926757"/>
            <a:ext cx="3250754" cy="463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r="2509"/>
          <a:stretch/>
        </p:blipFill>
        <p:spPr>
          <a:xfrm>
            <a:off x="5654955" y="4741816"/>
            <a:ext cx="3044908" cy="183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41" y="926757"/>
            <a:ext cx="2769936" cy="359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5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5885" y="558796"/>
            <a:ext cx="5624753" cy="747490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«Богатырь»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87" y="1306286"/>
            <a:ext cx="3252260" cy="451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4" y="1251632"/>
            <a:ext cx="3427537" cy="45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20" y="1454330"/>
            <a:ext cx="4688134" cy="442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1584" y="402041"/>
            <a:ext cx="7974926" cy="96955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«Тридцать три богатыря»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6" y="1091104"/>
            <a:ext cx="5807477" cy="435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65" y="2025033"/>
            <a:ext cx="5677602" cy="425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5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94" y="156754"/>
            <a:ext cx="5897932" cy="105809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на тему «Богатыри»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0" y="1358538"/>
            <a:ext cx="5538650" cy="415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05" y="1737360"/>
            <a:ext cx="5955703" cy="425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1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405" y="91440"/>
            <a:ext cx="5332469" cy="10740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 «Русские богатыри»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6" y="1541418"/>
            <a:ext cx="5292677" cy="371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014754" y="560644"/>
            <a:ext cx="4336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развлечение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мы знаем о богатырях»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604" y="2521131"/>
            <a:ext cx="5919853" cy="406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3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0"/>
            <a:ext cx="12061371" cy="3487783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важно воспитать у детей старшего дошкольного возраста любовь к своей Родине, чтобы ребенок чувствовал причастность к своей Отчизне, личную ответственность за родную землю и ее будущее.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Ярким примером патриотизма всегда были былинные герои, которые являлись символом защиты нашего Отечества. Богатырь – это всегда воин-патриот, совершавший подвиги во имя Родины, человек безмерной силы, отваги, стойкости, наделенный необыкновенным умом и смекалкой.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629" y="2638697"/>
            <a:ext cx="119525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былинными героями -  богатырями;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 с детьми, кто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богатыри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какими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обладали.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046" y="3487783"/>
            <a:ext cx="5083811" cy="317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5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213" y="114659"/>
            <a:ext cx="2583678" cy="48623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5052" y="600893"/>
            <a:ext cx="10596948" cy="354003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патриотизм, чувство любви и гордости к Родине и ее защитникам.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Ориентировать родителей 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детей в семье.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способности в восприятии и анализе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произведений, учить выражать свои чувства, обогащать словарный запас, активизировать связную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457" y="3270271"/>
            <a:ext cx="4575663" cy="346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4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74" y="140785"/>
            <a:ext cx="6093875" cy="6168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6434" y="757648"/>
            <a:ext cx="10595566" cy="2677884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детям книг по данной теме.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информации вместе с детьми, в том числе в интернете.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пословиц и поговорок о Родине и ее защитниках.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вместе с детьми мультипликационных фильмов о богатырях.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17" y="3278776"/>
            <a:ext cx="5090022" cy="343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75" y="3278775"/>
            <a:ext cx="5150711" cy="343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6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85" y="0"/>
            <a:ext cx="2802036" cy="50945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485" y="509451"/>
            <a:ext cx="119765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Подготовительный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литературу по теме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план по проекту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художественной литературы, демонстрационного материала, видео и аудио материала, игрового материала;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памятки для родителей «Как придумать сказку о богатыре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этап: Основной.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«Богатыри земли Русской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земли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Русской». </a:t>
            </a:r>
          </a:p>
          <a:p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русских былин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«Откуда пришла былина», «Богатыри Земли Русской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мультипликационных фильмов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былинах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богатырях.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В.М. Васнецов «Богатыри», «Гусляры»,  «Витязь на распутье»,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Н.Рерих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«Илья Муромец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рассказов по картине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Васнецова «Богатыри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составление детьми творческих рассказов на тему «Если бы я был богатырем»; придумывание сказок о богатырях ( задание на дом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пословицами и поговорками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Родине и 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защитниках.</a:t>
            </a:r>
          </a:p>
          <a:p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Илья из Мурома богатырём стал», «Никита Кожемяка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Добрыня и Змей»,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Алёша Попович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Змеевич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Былины об Илье Муромце, Алеше Поповиче и Добрыне Никитиче»,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Муромец и соловей разбойник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«Богатырь», аппликация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«Тридцать три богатыря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«Доспехи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оружие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богатырей», раскраски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«Богатыри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9005" y="0"/>
            <a:ext cx="119829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родителями: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 книг по данной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теме; поиск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вместе с детьми, в том числе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интернете; подбор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 и поговорок о Родине и 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защитниках; подбор раскрасок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«Богатыри Земли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Русской», просмотр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детьми  мультипликационных фильмов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богатырях;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создании совместной книги сказок о богатырях</a:t>
            </a: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Итоговый.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ыставка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детей «Богатыри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богатыри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 «Защитники Отечества – современные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богатыри»,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«Мой  богатырь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детских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2862322"/>
            <a:ext cx="5277395" cy="337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56" y="3383280"/>
            <a:ext cx="5993990" cy="336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95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222068"/>
            <a:ext cx="9872662" cy="122790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Подготовительный этап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 и картин по теме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 земли русской»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73" y="1612156"/>
            <a:ext cx="9173799" cy="508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5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777" y="0"/>
            <a:ext cx="10342018" cy="113937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этап.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богатырской славе, великом духе и верности русского народа своему Отечеству.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5" y="1664865"/>
            <a:ext cx="8046163" cy="507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2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0"/>
            <a:ext cx="10054635" cy="11635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по картине                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Васнецова «Богатыри»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529857"/>
            <a:ext cx="7658807" cy="518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0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195</TotalTime>
  <Words>592</Words>
  <Application>Microsoft Office PowerPoint</Application>
  <PresentationFormat>Широкоэкранный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Легкий дым</vt:lpstr>
      <vt:lpstr>Проект  «Богатыри земли русской»</vt:lpstr>
      <vt:lpstr>Актуальность: В настоящее время важно воспитать у детей старшего дошкольного возраста любовь к своей Родине, чтобы ребенок чувствовал причастность к своей Отчизне, личную ответственность за родную землю и ее будущее. Ярким примером патриотизма всегда были былинные герои, которые являлись символом защиты нашего Отечества. Богатырь – это всегда воин-патриот, совершавший подвиги во имя Родины, человек безмерной силы, отваги, стойкости, наделенный необыкновенным умом и смекалкой. </vt:lpstr>
      <vt:lpstr>Задачи:</vt:lpstr>
      <vt:lpstr>Взаимодействие с родителями:</vt:lpstr>
      <vt:lpstr>Этапы проекта:</vt:lpstr>
      <vt:lpstr>Презентация PowerPoint</vt:lpstr>
      <vt:lpstr>Подготовительный этап  Подбор книг и картин по теме  «Богатыри земли русской»</vt:lpstr>
      <vt:lpstr>Основной этап. Беседы о богатырской славе, великом духе и верности русского народа своему Отечеству.</vt:lpstr>
      <vt:lpstr>Основной этап. Составление рассказов по картине                  В. Васнецова «Богатыри»</vt:lpstr>
      <vt:lpstr>Физкультминутка  «Мы теперь богатыри»</vt:lpstr>
      <vt:lpstr>Лепка «Доспехи и оружие богатырей»</vt:lpstr>
      <vt:lpstr>      Рисование «Богатырь»</vt:lpstr>
      <vt:lpstr>Аппликация «Тридцать три богатыря»</vt:lpstr>
      <vt:lpstr>Раскрашивание на тему «Богатыри»</vt:lpstr>
      <vt:lpstr>Спортивное развлечение «Русские богатыри»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Богатыри земли русской</dc:title>
  <dc:creator>Алексей</dc:creator>
  <cp:lastModifiedBy>Ирина</cp:lastModifiedBy>
  <cp:revision>23</cp:revision>
  <dcterms:created xsi:type="dcterms:W3CDTF">2023-02-02T23:16:03Z</dcterms:created>
  <dcterms:modified xsi:type="dcterms:W3CDTF">2023-02-05T07:06:08Z</dcterms:modified>
</cp:coreProperties>
</file>