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3" r:id="rId5"/>
    <p:sldId id="266" r:id="rId6"/>
    <p:sldId id="273" r:id="rId7"/>
    <p:sldId id="272" r:id="rId8"/>
    <p:sldId id="275" r:id="rId9"/>
    <p:sldId id="276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71464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       «Перелётные птицы»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786322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Бабакова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001156" cy="60722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 с радугой пернатой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сердце вечно будет жить,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Надо с птицами, ребята,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нам крепко подружить.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Делать гнезда корм готовить.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Птицам в жизни помогать.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Своего питомца-друга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беды оберегать!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3857652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них есть крылья, голова,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Две лапки, клюв и перья.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появляются с яйца.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Слышны их песенки с деревьев.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5050846" cy="327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3900486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Перелетные птицы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071942"/>
            <a:ext cx="4038600" cy="20542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Прилетает к нам с теплом,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Путь проделав длинный,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Лепит домик под окном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травы и глины.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618896"/>
            <a:ext cx="4143404" cy="3446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4857752" y="178592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Чёрный, проворный,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Кричит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Червякам враг.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642918"/>
            <a:ext cx="408772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4357694"/>
            <a:ext cx="350046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без нот и без свирели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Лучше всех выводит трели,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Голосистее, нежней?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Кто же это?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85794"/>
            <a:ext cx="2786082" cy="3168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5000628" y="4143380"/>
            <a:ext cx="3571900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шесте - веселый дом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круглым маленьким окном.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Чтоб уснули дети,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Дом качает ветер.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крыльце поет отец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Он и летчик, и певец.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4270564" cy="3197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71942"/>
            <a:ext cx="4038600" cy="2054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Хочет – прямо полетит,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Хочет – в воздухе висит,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Камнем падает с высот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 полях поет, поет.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71480"/>
            <a:ext cx="3973171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286380" y="3714752"/>
            <a:ext cx="3643338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Длинноногий, длинношеий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Длинноклювый, телом серый,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 затылок голый, красный.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Бродит по болотам грязным,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Ловит в них лягушек,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Бестолковых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попрыгушек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642918"/>
            <a:ext cx="3071834" cy="2567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Отгадай кто лишний?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4453348"/>
            <a:ext cx="2643206" cy="226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1643051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98" y="4572008"/>
            <a:ext cx="3184473" cy="215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785926"/>
            <a:ext cx="34641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Отгадай кто лишний?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857364"/>
            <a:ext cx="224993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2214578" cy="209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1" y="4643446"/>
            <a:ext cx="2643876" cy="198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4625860"/>
            <a:ext cx="2571768" cy="193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Отгадай кто спрятался?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21584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лако 6"/>
          <p:cNvSpPr/>
          <p:nvPr/>
        </p:nvSpPr>
        <p:spPr>
          <a:xfrm>
            <a:off x="1500166" y="1714488"/>
            <a:ext cx="5357850" cy="450059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Отгадай кто спрятался?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52208"/>
            <a:ext cx="6464458" cy="442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2857488" y="3286124"/>
            <a:ext cx="3929090" cy="271464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Тема Office</vt:lpstr>
      <vt:lpstr>          «Перелётные птицы»</vt:lpstr>
      <vt:lpstr>Перелетные птицы</vt:lpstr>
      <vt:lpstr>Презентация PowerPoint</vt:lpstr>
      <vt:lpstr>Презентация PowerPoint</vt:lpstr>
      <vt:lpstr>Презентация PowerPoint</vt:lpstr>
      <vt:lpstr>Отгадай кто лишний?</vt:lpstr>
      <vt:lpstr>Отгадай кто лишний?</vt:lpstr>
      <vt:lpstr>Отгадай кто спрятался?</vt:lpstr>
      <vt:lpstr>Отгадай кто спрятался?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«Перелетные птицы»</dc:title>
  <dc:creator>ADMIN</dc:creator>
  <cp:lastModifiedBy>Andrey</cp:lastModifiedBy>
  <cp:revision>25</cp:revision>
  <dcterms:created xsi:type="dcterms:W3CDTF">2016-03-07T19:48:47Z</dcterms:created>
  <dcterms:modified xsi:type="dcterms:W3CDTF">2020-04-24T08:35:11Z</dcterms:modified>
</cp:coreProperties>
</file>